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2"/>
  </p:notesMasterIdLst>
  <p:handoutMasterIdLst>
    <p:handoutMasterId r:id="rId63"/>
  </p:handoutMasterIdLst>
  <p:sldIdLst>
    <p:sldId id="256" r:id="rId5"/>
    <p:sldId id="274" r:id="rId6"/>
    <p:sldId id="474" r:id="rId7"/>
    <p:sldId id="390" r:id="rId8"/>
    <p:sldId id="436" r:id="rId9"/>
    <p:sldId id="393" r:id="rId10"/>
    <p:sldId id="437" r:id="rId11"/>
    <p:sldId id="395" r:id="rId12"/>
    <p:sldId id="396" r:id="rId13"/>
    <p:sldId id="438" r:id="rId14"/>
    <p:sldId id="439" r:id="rId15"/>
    <p:sldId id="440" r:id="rId16"/>
    <p:sldId id="441" r:id="rId17"/>
    <p:sldId id="442" r:id="rId18"/>
    <p:sldId id="397" r:id="rId19"/>
    <p:sldId id="398" r:id="rId20"/>
    <p:sldId id="443" r:id="rId21"/>
    <p:sldId id="399" r:id="rId22"/>
    <p:sldId id="444" r:id="rId23"/>
    <p:sldId id="400" r:id="rId24"/>
    <p:sldId id="401" r:id="rId25"/>
    <p:sldId id="402" r:id="rId26"/>
    <p:sldId id="445" r:id="rId27"/>
    <p:sldId id="446" r:id="rId28"/>
    <p:sldId id="404" r:id="rId29"/>
    <p:sldId id="405" r:id="rId30"/>
    <p:sldId id="406" r:id="rId31"/>
    <p:sldId id="408" r:id="rId32"/>
    <p:sldId id="447" r:id="rId33"/>
    <p:sldId id="448" r:id="rId34"/>
    <p:sldId id="449" r:id="rId35"/>
    <p:sldId id="450" r:id="rId36"/>
    <p:sldId id="453" r:id="rId37"/>
    <p:sldId id="451" r:id="rId38"/>
    <p:sldId id="460" r:id="rId39"/>
    <p:sldId id="461" r:id="rId40"/>
    <p:sldId id="452" r:id="rId41"/>
    <p:sldId id="462" r:id="rId42"/>
    <p:sldId id="463" r:id="rId43"/>
    <p:sldId id="454" r:id="rId44"/>
    <p:sldId id="455" r:id="rId45"/>
    <p:sldId id="456" r:id="rId46"/>
    <p:sldId id="457" r:id="rId47"/>
    <p:sldId id="464" r:id="rId48"/>
    <p:sldId id="475" r:id="rId49"/>
    <p:sldId id="458" r:id="rId50"/>
    <p:sldId id="459" r:id="rId51"/>
    <p:sldId id="469" r:id="rId52"/>
    <p:sldId id="468" r:id="rId53"/>
    <p:sldId id="470" r:id="rId54"/>
    <p:sldId id="465" r:id="rId55"/>
    <p:sldId id="466" r:id="rId56"/>
    <p:sldId id="467" r:id="rId57"/>
    <p:sldId id="473" r:id="rId58"/>
    <p:sldId id="471" r:id="rId59"/>
    <p:sldId id="472" r:id="rId60"/>
    <p:sldId id="383" r:id="rId6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F4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1E3ADC-CD6B-44DA-9991-986DDFA24747}" v="389" dt="2024-10-10T12:24:14.51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9" autoAdjust="0"/>
    <p:restoredTop sz="94660"/>
  </p:normalViewPr>
  <p:slideViewPr>
    <p:cSldViewPr snapToGrid="0">
      <p:cViewPr varScale="1">
        <p:scale>
          <a:sx n="82" d="100"/>
          <a:sy n="82" d="100"/>
        </p:scale>
        <p:origin x="158" y="72"/>
      </p:cViewPr>
      <p:guideLst/>
    </p:cSldViewPr>
  </p:slideViewPr>
  <p:notesTextViewPr>
    <p:cViewPr>
      <p:scale>
        <a:sx n="1" d="1"/>
        <a:sy n="1" d="1"/>
      </p:scale>
      <p:origin x="0" y="0"/>
    </p:cViewPr>
  </p:notesTextViewPr>
  <p:notesViewPr>
    <p:cSldViewPr snapToGrid="0">
      <p:cViewPr varScale="1">
        <p:scale>
          <a:sx n="98" d="100"/>
          <a:sy n="98" d="100"/>
        </p:scale>
        <p:origin x="3516"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handoutMaster" Target="handoutMasters/handoutMaster1.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é Verbeek" userId="20d2065d-8055-4a68-a463-00777506795f" providerId="ADAL" clId="{B756A9B6-3634-4CEC-B44F-52AEB4A1BEBC}"/>
    <pc:docChg chg="undo redo custSel addSld delSld modSld sldOrd">
      <pc:chgData name="Gé Verbeek" userId="20d2065d-8055-4a68-a463-00777506795f" providerId="ADAL" clId="{B756A9B6-3634-4CEC-B44F-52AEB4A1BEBC}" dt="2024-09-10T14:16:50.795" v="4030" actId="47"/>
      <pc:docMkLst>
        <pc:docMk/>
      </pc:docMkLst>
      <pc:sldChg chg="modSp del mod">
        <pc:chgData name="Gé Verbeek" userId="20d2065d-8055-4a68-a463-00777506795f" providerId="ADAL" clId="{B756A9B6-3634-4CEC-B44F-52AEB4A1BEBC}" dt="2024-09-10T14:16:50.795" v="4030" actId="47"/>
        <pc:sldMkLst>
          <pc:docMk/>
          <pc:sldMk cId="3728083005" sldId="388"/>
        </pc:sldMkLst>
        <pc:spChg chg="mod">
          <ac:chgData name="Gé Verbeek" userId="20d2065d-8055-4a68-a463-00777506795f" providerId="ADAL" clId="{B756A9B6-3634-4CEC-B44F-52AEB4A1BEBC}" dt="2024-08-29T12:16:22.046" v="3859" actId="20577"/>
          <ac:spMkLst>
            <pc:docMk/>
            <pc:sldMk cId="3728083005" sldId="388"/>
            <ac:spMk id="7171" creationId="{E224BC8B-2913-4038-A10D-36A485D9D174}"/>
          </ac:spMkLst>
        </pc:spChg>
      </pc:sldChg>
      <pc:sldChg chg="modSp mod">
        <pc:chgData name="Gé Verbeek" userId="20d2065d-8055-4a68-a463-00777506795f" providerId="ADAL" clId="{B756A9B6-3634-4CEC-B44F-52AEB4A1BEBC}" dt="2024-08-29T12:26:29.914" v="4029" actId="20577"/>
        <pc:sldMkLst>
          <pc:docMk/>
          <pc:sldMk cId="4114310772" sldId="390"/>
        </pc:sldMkLst>
        <pc:spChg chg="mod">
          <ac:chgData name="Gé Verbeek" userId="20d2065d-8055-4a68-a463-00777506795f" providerId="ADAL" clId="{B756A9B6-3634-4CEC-B44F-52AEB4A1BEBC}" dt="2024-08-29T12:26:29.914" v="4029" actId="20577"/>
          <ac:spMkLst>
            <pc:docMk/>
            <pc:sldMk cId="4114310772" sldId="390"/>
            <ac:spMk id="7171" creationId="{E224BC8B-2913-4038-A10D-36A485D9D174}"/>
          </ac:spMkLst>
        </pc:spChg>
      </pc:sldChg>
      <pc:sldChg chg="addSp modSp mod modAnim">
        <pc:chgData name="Gé Verbeek" userId="20d2065d-8055-4a68-a463-00777506795f" providerId="ADAL" clId="{B756A9B6-3634-4CEC-B44F-52AEB4A1BEBC}" dt="2024-08-28T16:41:26.341" v="3005" actId="1076"/>
        <pc:sldMkLst>
          <pc:docMk/>
          <pc:sldMk cId="3105034433" sldId="393"/>
        </pc:sldMkLst>
        <pc:spChg chg="mod">
          <ac:chgData name="Gé Verbeek" userId="20d2065d-8055-4a68-a463-00777506795f" providerId="ADAL" clId="{B756A9B6-3634-4CEC-B44F-52AEB4A1BEBC}" dt="2024-08-28T16:39:35.335" v="2996" actId="108"/>
          <ac:spMkLst>
            <pc:docMk/>
            <pc:sldMk cId="3105034433" sldId="393"/>
            <ac:spMk id="7171" creationId="{E224BC8B-2913-4038-A10D-36A485D9D174}"/>
          </ac:spMkLst>
        </pc:spChg>
        <pc:picChg chg="add mod">
          <ac:chgData name="Gé Verbeek" userId="20d2065d-8055-4a68-a463-00777506795f" providerId="ADAL" clId="{B756A9B6-3634-4CEC-B44F-52AEB4A1BEBC}" dt="2024-08-28T16:41:26.341" v="3005" actId="1076"/>
          <ac:picMkLst>
            <pc:docMk/>
            <pc:sldMk cId="3105034433" sldId="393"/>
            <ac:picMk id="3" creationId="{EEDD288C-0E2C-F29B-CEBE-AD1385DAEAE4}"/>
          </ac:picMkLst>
        </pc:picChg>
      </pc:sldChg>
      <pc:sldChg chg="modSp mod modAnim">
        <pc:chgData name="Gé Verbeek" userId="20d2065d-8055-4a68-a463-00777506795f" providerId="ADAL" clId="{B756A9B6-3634-4CEC-B44F-52AEB4A1BEBC}" dt="2024-08-28T16:43:33.166" v="3015" actId="1076"/>
        <pc:sldMkLst>
          <pc:docMk/>
          <pc:sldMk cId="3256699461" sldId="395"/>
        </pc:sldMkLst>
        <pc:picChg chg="mod">
          <ac:chgData name="Gé Verbeek" userId="20d2065d-8055-4a68-a463-00777506795f" providerId="ADAL" clId="{B756A9B6-3634-4CEC-B44F-52AEB4A1BEBC}" dt="2024-08-28T16:43:33.166" v="3015" actId="1076"/>
          <ac:picMkLst>
            <pc:docMk/>
            <pc:sldMk cId="3256699461" sldId="395"/>
            <ac:picMk id="3" creationId="{D6F873B5-3D62-0D8B-AF28-F38A1FA39279}"/>
          </ac:picMkLst>
        </pc:picChg>
      </pc:sldChg>
      <pc:sldChg chg="modAnim">
        <pc:chgData name="Gé Verbeek" userId="20d2065d-8055-4a68-a463-00777506795f" providerId="ADAL" clId="{B756A9B6-3634-4CEC-B44F-52AEB4A1BEBC}" dt="2024-08-28T16:44:28.676" v="3018"/>
        <pc:sldMkLst>
          <pc:docMk/>
          <pc:sldMk cId="2225114770" sldId="396"/>
        </pc:sldMkLst>
      </pc:sldChg>
      <pc:sldChg chg="modSp mod modAnim">
        <pc:chgData name="Gé Verbeek" userId="20d2065d-8055-4a68-a463-00777506795f" providerId="ADAL" clId="{B756A9B6-3634-4CEC-B44F-52AEB4A1BEBC}" dt="2024-08-28T16:58:54.595" v="3207"/>
        <pc:sldMkLst>
          <pc:docMk/>
          <pc:sldMk cId="3944922893" sldId="397"/>
        </pc:sldMkLst>
        <pc:spChg chg="mod">
          <ac:chgData name="Gé Verbeek" userId="20d2065d-8055-4a68-a463-00777506795f" providerId="ADAL" clId="{B756A9B6-3634-4CEC-B44F-52AEB4A1BEBC}" dt="2024-08-28T16:58:33.940" v="3203" actId="114"/>
          <ac:spMkLst>
            <pc:docMk/>
            <pc:sldMk cId="3944922893" sldId="397"/>
            <ac:spMk id="7171" creationId="{E224BC8B-2913-4038-A10D-36A485D9D174}"/>
          </ac:spMkLst>
        </pc:spChg>
        <pc:picChg chg="mod">
          <ac:chgData name="Gé Verbeek" userId="20d2065d-8055-4a68-a463-00777506795f" providerId="ADAL" clId="{B756A9B6-3634-4CEC-B44F-52AEB4A1BEBC}" dt="2024-08-28T16:58:34.934" v="3204" actId="1076"/>
          <ac:picMkLst>
            <pc:docMk/>
            <pc:sldMk cId="3944922893" sldId="397"/>
            <ac:picMk id="5" creationId="{4683CFE5-7143-1F8D-E0DB-D3F66444959C}"/>
          </ac:picMkLst>
        </pc:picChg>
      </pc:sldChg>
      <pc:sldChg chg="modSp mod modAnim">
        <pc:chgData name="Gé Verbeek" userId="20d2065d-8055-4a68-a463-00777506795f" providerId="ADAL" clId="{B756A9B6-3634-4CEC-B44F-52AEB4A1BEBC}" dt="2024-08-28T17:01:59.325" v="3227" actId="114"/>
        <pc:sldMkLst>
          <pc:docMk/>
          <pc:sldMk cId="662202770" sldId="398"/>
        </pc:sldMkLst>
        <pc:spChg chg="mod">
          <ac:chgData name="Gé Verbeek" userId="20d2065d-8055-4a68-a463-00777506795f" providerId="ADAL" clId="{B756A9B6-3634-4CEC-B44F-52AEB4A1BEBC}" dt="2024-08-28T17:01:59.325" v="3227" actId="114"/>
          <ac:spMkLst>
            <pc:docMk/>
            <pc:sldMk cId="662202770" sldId="398"/>
            <ac:spMk id="2" creationId="{02726269-5263-A679-8148-ECC09A128BA9}"/>
          </ac:spMkLst>
        </pc:spChg>
      </pc:sldChg>
      <pc:sldChg chg="modAnim">
        <pc:chgData name="Gé Verbeek" userId="20d2065d-8055-4a68-a463-00777506795f" providerId="ADAL" clId="{B756A9B6-3634-4CEC-B44F-52AEB4A1BEBC}" dt="2024-08-28T17:04:02.331" v="3239"/>
        <pc:sldMkLst>
          <pc:docMk/>
          <pc:sldMk cId="3116696551" sldId="399"/>
        </pc:sldMkLst>
      </pc:sldChg>
      <pc:sldChg chg="modAnim">
        <pc:chgData name="Gé Verbeek" userId="20d2065d-8055-4a68-a463-00777506795f" providerId="ADAL" clId="{B756A9B6-3634-4CEC-B44F-52AEB4A1BEBC}" dt="2024-08-28T17:05:19.598" v="3245"/>
        <pc:sldMkLst>
          <pc:docMk/>
          <pc:sldMk cId="53527164" sldId="400"/>
        </pc:sldMkLst>
      </pc:sldChg>
      <pc:sldChg chg="modSp mod">
        <pc:chgData name="Gé Verbeek" userId="20d2065d-8055-4a68-a463-00777506795f" providerId="ADAL" clId="{B756A9B6-3634-4CEC-B44F-52AEB4A1BEBC}" dt="2024-08-25T08:38:44.760" v="82" actId="20577"/>
        <pc:sldMkLst>
          <pc:docMk/>
          <pc:sldMk cId="3140618427" sldId="401"/>
        </pc:sldMkLst>
        <pc:graphicFrameChg chg="modGraphic">
          <ac:chgData name="Gé Verbeek" userId="20d2065d-8055-4a68-a463-00777506795f" providerId="ADAL" clId="{B756A9B6-3634-4CEC-B44F-52AEB4A1BEBC}" dt="2024-08-25T08:38:44.760" v="82" actId="20577"/>
          <ac:graphicFrameMkLst>
            <pc:docMk/>
            <pc:sldMk cId="3140618427" sldId="401"/>
            <ac:graphicFrameMk id="2" creationId="{B11896C9-0CB8-292D-42F8-F1E7D4A4C135}"/>
          </ac:graphicFrameMkLst>
        </pc:graphicFrameChg>
      </pc:sldChg>
      <pc:sldChg chg="addSp modSp mod modAnim">
        <pc:chgData name="Gé Verbeek" userId="20d2065d-8055-4a68-a463-00777506795f" providerId="ADAL" clId="{B756A9B6-3634-4CEC-B44F-52AEB4A1BEBC}" dt="2024-08-28T17:08:41.575" v="3260" actId="14100"/>
        <pc:sldMkLst>
          <pc:docMk/>
          <pc:sldMk cId="948736589" sldId="402"/>
        </pc:sldMkLst>
        <pc:spChg chg="mod">
          <ac:chgData name="Gé Verbeek" userId="20d2065d-8055-4a68-a463-00777506795f" providerId="ADAL" clId="{B756A9B6-3634-4CEC-B44F-52AEB4A1BEBC}" dt="2024-08-25T08:39:41.319" v="92" actId="20577"/>
          <ac:spMkLst>
            <pc:docMk/>
            <pc:sldMk cId="948736589" sldId="402"/>
            <ac:spMk id="5122" creationId="{80899F95-2E30-4511-922B-B88C19CF0D84}"/>
          </ac:spMkLst>
        </pc:spChg>
        <pc:spChg chg="mod">
          <ac:chgData name="Gé Verbeek" userId="20d2065d-8055-4a68-a463-00777506795f" providerId="ADAL" clId="{B756A9B6-3634-4CEC-B44F-52AEB4A1BEBC}" dt="2024-08-25T08:42:24.418" v="115" actId="12"/>
          <ac:spMkLst>
            <pc:docMk/>
            <pc:sldMk cId="948736589" sldId="402"/>
            <ac:spMk id="7171" creationId="{E224BC8B-2913-4038-A10D-36A485D9D174}"/>
          </ac:spMkLst>
        </pc:spChg>
        <pc:picChg chg="add mod">
          <ac:chgData name="Gé Verbeek" userId="20d2065d-8055-4a68-a463-00777506795f" providerId="ADAL" clId="{B756A9B6-3634-4CEC-B44F-52AEB4A1BEBC}" dt="2024-08-28T17:07:42.483" v="3254" actId="1076"/>
          <ac:picMkLst>
            <pc:docMk/>
            <pc:sldMk cId="948736589" sldId="402"/>
            <ac:picMk id="3" creationId="{706CF17E-F50F-FA2D-9ABA-0E956B7B62D7}"/>
          </ac:picMkLst>
        </pc:picChg>
        <pc:picChg chg="add mod">
          <ac:chgData name="Gé Verbeek" userId="20d2065d-8055-4a68-a463-00777506795f" providerId="ADAL" clId="{B756A9B6-3634-4CEC-B44F-52AEB4A1BEBC}" dt="2024-08-28T17:08:41.575" v="3260" actId="14100"/>
          <ac:picMkLst>
            <pc:docMk/>
            <pc:sldMk cId="948736589" sldId="402"/>
            <ac:picMk id="5" creationId="{59B60AF0-FA2E-17F1-11FE-A4AEC4C4D171}"/>
          </ac:picMkLst>
        </pc:picChg>
      </pc:sldChg>
      <pc:sldChg chg="addSp delSp modSp del mod delAnim modAnim">
        <pc:chgData name="Gé Verbeek" userId="20d2065d-8055-4a68-a463-00777506795f" providerId="ADAL" clId="{B756A9B6-3634-4CEC-B44F-52AEB4A1BEBC}" dt="2024-08-25T08:54:31.775" v="150" actId="47"/>
        <pc:sldMkLst>
          <pc:docMk/>
          <pc:sldMk cId="4266843613" sldId="403"/>
        </pc:sldMkLst>
        <pc:spChg chg="mod">
          <ac:chgData name="Gé Verbeek" userId="20d2065d-8055-4a68-a463-00777506795f" providerId="ADAL" clId="{B756A9B6-3634-4CEC-B44F-52AEB4A1BEBC}" dt="2024-08-25T08:48:26.625" v="125" actId="20577"/>
          <ac:spMkLst>
            <pc:docMk/>
            <pc:sldMk cId="4266843613" sldId="403"/>
            <ac:spMk id="5122" creationId="{80899F95-2E30-4511-922B-B88C19CF0D84}"/>
          </ac:spMkLst>
        </pc:spChg>
        <pc:spChg chg="del mod">
          <ac:chgData name="Gé Verbeek" userId="20d2065d-8055-4a68-a463-00777506795f" providerId="ADAL" clId="{B756A9B6-3634-4CEC-B44F-52AEB4A1BEBC}" dt="2024-08-25T08:52:58.319" v="143" actId="3680"/>
          <ac:spMkLst>
            <pc:docMk/>
            <pc:sldMk cId="4266843613" sldId="403"/>
            <ac:spMk id="7171" creationId="{E224BC8B-2913-4038-A10D-36A485D9D174}"/>
          </ac:spMkLst>
        </pc:spChg>
        <pc:graphicFrameChg chg="add mod ord modGraphic">
          <ac:chgData name="Gé Verbeek" userId="20d2065d-8055-4a68-a463-00777506795f" providerId="ADAL" clId="{B756A9B6-3634-4CEC-B44F-52AEB4A1BEBC}" dt="2024-08-25T08:54:28.434" v="149" actId="6549"/>
          <ac:graphicFrameMkLst>
            <pc:docMk/>
            <pc:sldMk cId="4266843613" sldId="403"/>
            <ac:graphicFrameMk id="2" creationId="{7BE8F875-1D40-2CDD-7201-5A35E62A71CB}"/>
          </ac:graphicFrameMkLst>
        </pc:graphicFrameChg>
      </pc:sldChg>
      <pc:sldChg chg="addSp delSp modSp mod delAnim">
        <pc:chgData name="Gé Verbeek" userId="20d2065d-8055-4a68-a463-00777506795f" providerId="ADAL" clId="{B756A9B6-3634-4CEC-B44F-52AEB4A1BEBC}" dt="2024-08-28T17:13:33.190" v="3281" actId="20577"/>
        <pc:sldMkLst>
          <pc:docMk/>
          <pc:sldMk cId="1405571845" sldId="404"/>
        </pc:sldMkLst>
        <pc:spChg chg="mod">
          <ac:chgData name="Gé Verbeek" userId="20d2065d-8055-4a68-a463-00777506795f" providerId="ADAL" clId="{B756A9B6-3634-4CEC-B44F-52AEB4A1BEBC}" dt="2024-08-25T08:54:40.649" v="160" actId="20577"/>
          <ac:spMkLst>
            <pc:docMk/>
            <pc:sldMk cId="1405571845" sldId="404"/>
            <ac:spMk id="5122" creationId="{80899F95-2E30-4511-922B-B88C19CF0D84}"/>
          </ac:spMkLst>
        </pc:spChg>
        <pc:spChg chg="del">
          <ac:chgData name="Gé Verbeek" userId="20d2065d-8055-4a68-a463-00777506795f" providerId="ADAL" clId="{B756A9B6-3634-4CEC-B44F-52AEB4A1BEBC}" dt="2024-08-25T08:55:03.832" v="161" actId="3680"/>
          <ac:spMkLst>
            <pc:docMk/>
            <pc:sldMk cId="1405571845" sldId="404"/>
            <ac:spMk id="7171" creationId="{E224BC8B-2913-4038-A10D-36A485D9D174}"/>
          </ac:spMkLst>
        </pc:spChg>
        <pc:graphicFrameChg chg="add mod ord modGraphic">
          <ac:chgData name="Gé Verbeek" userId="20d2065d-8055-4a68-a463-00777506795f" providerId="ADAL" clId="{B756A9B6-3634-4CEC-B44F-52AEB4A1BEBC}" dt="2024-08-28T17:13:33.190" v="3281" actId="20577"/>
          <ac:graphicFrameMkLst>
            <pc:docMk/>
            <pc:sldMk cId="1405571845" sldId="404"/>
            <ac:graphicFrameMk id="2" creationId="{24CC5AC0-6062-519B-F1B1-87599B49820B}"/>
          </ac:graphicFrameMkLst>
        </pc:graphicFrameChg>
        <pc:graphicFrameChg chg="add mod modGraphic">
          <ac:chgData name="Gé Verbeek" userId="20d2065d-8055-4a68-a463-00777506795f" providerId="ADAL" clId="{B756A9B6-3634-4CEC-B44F-52AEB4A1BEBC}" dt="2024-08-25T09:24:09.593" v="525"/>
          <ac:graphicFrameMkLst>
            <pc:docMk/>
            <pc:sldMk cId="1405571845" sldId="404"/>
            <ac:graphicFrameMk id="17" creationId="{EB294F56-195E-D921-BE61-AB961426BBB2}"/>
          </ac:graphicFrameMkLst>
        </pc:graphicFrameChg>
        <pc:graphicFrameChg chg="add mod modGraphic">
          <ac:chgData name="Gé Verbeek" userId="20d2065d-8055-4a68-a463-00777506795f" providerId="ADAL" clId="{B756A9B6-3634-4CEC-B44F-52AEB4A1BEBC}" dt="2024-08-25T09:26:57.490" v="549"/>
          <ac:graphicFrameMkLst>
            <pc:docMk/>
            <pc:sldMk cId="1405571845" sldId="404"/>
            <ac:graphicFrameMk id="18" creationId="{FAAEAB6B-1A6F-266C-1B23-25F1EFBE81E7}"/>
          </ac:graphicFrameMkLst>
        </pc:graphicFrameChg>
        <pc:picChg chg="add del mod">
          <ac:chgData name="Gé Verbeek" userId="20d2065d-8055-4a68-a463-00777506795f" providerId="ADAL" clId="{B756A9B6-3634-4CEC-B44F-52AEB4A1BEBC}" dt="2024-08-25T09:08:19.862" v="394" actId="478"/>
          <ac:picMkLst>
            <pc:docMk/>
            <pc:sldMk cId="1405571845" sldId="404"/>
            <ac:picMk id="4" creationId="{F3331A40-D044-D3B2-E5A2-CE584EEF612B}"/>
          </ac:picMkLst>
        </pc:picChg>
        <pc:picChg chg="add mod">
          <ac:chgData name="Gé Verbeek" userId="20d2065d-8055-4a68-a463-00777506795f" providerId="ADAL" clId="{B756A9B6-3634-4CEC-B44F-52AEB4A1BEBC}" dt="2024-08-25T09:13:03.234" v="436" actId="1076"/>
          <ac:picMkLst>
            <pc:docMk/>
            <pc:sldMk cId="1405571845" sldId="404"/>
            <ac:picMk id="6" creationId="{A82D5929-DDFD-F139-0E02-19EEDA1E4DB0}"/>
          </ac:picMkLst>
        </pc:picChg>
        <pc:picChg chg="add del">
          <ac:chgData name="Gé Verbeek" userId="20d2065d-8055-4a68-a463-00777506795f" providerId="ADAL" clId="{B756A9B6-3634-4CEC-B44F-52AEB4A1BEBC}" dt="2024-08-25T09:11:18.071" v="413" actId="478"/>
          <ac:picMkLst>
            <pc:docMk/>
            <pc:sldMk cId="1405571845" sldId="404"/>
            <ac:picMk id="8" creationId="{09F16484-C892-D788-B87D-9885379BF75F}"/>
          </ac:picMkLst>
        </pc:picChg>
        <pc:picChg chg="add mod">
          <ac:chgData name="Gé Verbeek" userId="20d2065d-8055-4a68-a463-00777506795f" providerId="ADAL" clId="{B756A9B6-3634-4CEC-B44F-52AEB4A1BEBC}" dt="2024-08-25T09:13:53.663" v="439" actId="14100"/>
          <ac:picMkLst>
            <pc:docMk/>
            <pc:sldMk cId="1405571845" sldId="404"/>
            <ac:picMk id="10" creationId="{9E1A9D5F-5F68-BF38-03DB-8BE5D654E744}"/>
          </ac:picMkLst>
        </pc:picChg>
        <pc:picChg chg="add mod">
          <ac:chgData name="Gé Verbeek" userId="20d2065d-8055-4a68-a463-00777506795f" providerId="ADAL" clId="{B756A9B6-3634-4CEC-B44F-52AEB4A1BEBC}" dt="2024-08-25T09:14:24.220" v="441" actId="1076"/>
          <ac:picMkLst>
            <pc:docMk/>
            <pc:sldMk cId="1405571845" sldId="404"/>
            <ac:picMk id="12" creationId="{216184A9-E793-2B63-F12F-D83915CA3912}"/>
          </ac:picMkLst>
        </pc:picChg>
        <pc:picChg chg="add mod">
          <ac:chgData name="Gé Verbeek" userId="20d2065d-8055-4a68-a463-00777506795f" providerId="ADAL" clId="{B756A9B6-3634-4CEC-B44F-52AEB4A1BEBC}" dt="2024-08-25T09:29:43.683" v="573" actId="1076"/>
          <ac:picMkLst>
            <pc:docMk/>
            <pc:sldMk cId="1405571845" sldId="404"/>
            <ac:picMk id="14" creationId="{323FEC79-70EE-BF06-4D85-DEBC0CAB747B}"/>
          </ac:picMkLst>
        </pc:picChg>
        <pc:picChg chg="add mod">
          <ac:chgData name="Gé Verbeek" userId="20d2065d-8055-4a68-a463-00777506795f" providerId="ADAL" clId="{B756A9B6-3634-4CEC-B44F-52AEB4A1BEBC}" dt="2024-08-25T09:29:42.232" v="572" actId="1076"/>
          <ac:picMkLst>
            <pc:docMk/>
            <pc:sldMk cId="1405571845" sldId="404"/>
            <ac:picMk id="16" creationId="{7DB64BFB-0A32-E77F-8C3A-1E721105C795}"/>
          </ac:picMkLst>
        </pc:picChg>
      </pc:sldChg>
      <pc:sldChg chg="addSp delSp modSp mod modAnim">
        <pc:chgData name="Gé Verbeek" userId="20d2065d-8055-4a68-a463-00777506795f" providerId="ADAL" clId="{B756A9B6-3634-4CEC-B44F-52AEB4A1BEBC}" dt="2024-08-28T17:17:17.760" v="3287"/>
        <pc:sldMkLst>
          <pc:docMk/>
          <pc:sldMk cId="4036548618" sldId="405"/>
        </pc:sldMkLst>
        <pc:spChg chg="add del mod">
          <ac:chgData name="Gé Verbeek" userId="20d2065d-8055-4a68-a463-00777506795f" providerId="ADAL" clId="{B756A9B6-3634-4CEC-B44F-52AEB4A1BEBC}" dt="2024-08-25T10:09:56.188" v="691"/>
          <ac:spMkLst>
            <pc:docMk/>
            <pc:sldMk cId="4036548618" sldId="405"/>
            <ac:spMk id="2" creationId="{89330CB4-6E66-5FFD-2593-29B7C377C960}"/>
          </ac:spMkLst>
        </pc:spChg>
        <pc:spChg chg="add del mod">
          <ac:chgData name="Gé Verbeek" userId="20d2065d-8055-4a68-a463-00777506795f" providerId="ADAL" clId="{B756A9B6-3634-4CEC-B44F-52AEB4A1BEBC}" dt="2024-08-25T10:09:56.173" v="689" actId="478"/>
          <ac:spMkLst>
            <pc:docMk/>
            <pc:sldMk cId="4036548618" sldId="405"/>
            <ac:spMk id="3" creationId="{D84570E0-3A7F-8A71-A1FC-5CCD9269598D}"/>
          </ac:spMkLst>
        </pc:spChg>
        <pc:spChg chg="mod">
          <ac:chgData name="Gé Verbeek" userId="20d2065d-8055-4a68-a463-00777506795f" providerId="ADAL" clId="{B756A9B6-3634-4CEC-B44F-52AEB4A1BEBC}" dt="2024-08-25T10:05:03.076" v="627" actId="20577"/>
          <ac:spMkLst>
            <pc:docMk/>
            <pc:sldMk cId="4036548618" sldId="405"/>
            <ac:spMk id="5122" creationId="{80899F95-2E30-4511-922B-B88C19CF0D84}"/>
          </ac:spMkLst>
        </pc:spChg>
        <pc:spChg chg="mod">
          <ac:chgData name="Gé Verbeek" userId="20d2065d-8055-4a68-a463-00777506795f" providerId="ADAL" clId="{B756A9B6-3634-4CEC-B44F-52AEB4A1BEBC}" dt="2024-08-25T10:11:06.104" v="695" actId="113"/>
          <ac:spMkLst>
            <pc:docMk/>
            <pc:sldMk cId="4036548618" sldId="405"/>
            <ac:spMk id="7171" creationId="{E224BC8B-2913-4038-A10D-36A485D9D174}"/>
          </ac:spMkLst>
        </pc:spChg>
        <pc:picChg chg="add mod">
          <ac:chgData name="Gé Verbeek" userId="20d2065d-8055-4a68-a463-00777506795f" providerId="ADAL" clId="{B756A9B6-3634-4CEC-B44F-52AEB4A1BEBC}" dt="2024-08-28T17:16:44.423" v="3285" actId="1076"/>
          <ac:picMkLst>
            <pc:docMk/>
            <pc:sldMk cId="4036548618" sldId="405"/>
            <ac:picMk id="3" creationId="{081C6982-0E27-848E-DACE-E2F5789BA104}"/>
          </ac:picMkLst>
        </pc:picChg>
      </pc:sldChg>
      <pc:sldChg chg="addSp modSp mod modAnim">
        <pc:chgData name="Gé Verbeek" userId="20d2065d-8055-4a68-a463-00777506795f" providerId="ADAL" clId="{B756A9B6-3634-4CEC-B44F-52AEB4A1BEBC}" dt="2024-08-28T17:19:02.007" v="3292" actId="114"/>
        <pc:sldMkLst>
          <pc:docMk/>
          <pc:sldMk cId="3284773710" sldId="406"/>
        </pc:sldMkLst>
        <pc:spChg chg="mod">
          <ac:chgData name="Gé Verbeek" userId="20d2065d-8055-4a68-a463-00777506795f" providerId="ADAL" clId="{B756A9B6-3634-4CEC-B44F-52AEB4A1BEBC}" dt="2024-08-25T10:11:14.493" v="700" actId="20577"/>
          <ac:spMkLst>
            <pc:docMk/>
            <pc:sldMk cId="3284773710" sldId="406"/>
            <ac:spMk id="5122" creationId="{80899F95-2E30-4511-922B-B88C19CF0D84}"/>
          </ac:spMkLst>
        </pc:spChg>
        <pc:spChg chg="mod">
          <ac:chgData name="Gé Verbeek" userId="20d2065d-8055-4a68-a463-00777506795f" providerId="ADAL" clId="{B756A9B6-3634-4CEC-B44F-52AEB4A1BEBC}" dt="2024-08-28T17:19:02.007" v="3292" actId="114"/>
          <ac:spMkLst>
            <pc:docMk/>
            <pc:sldMk cId="3284773710" sldId="406"/>
            <ac:spMk id="7171" creationId="{E224BC8B-2913-4038-A10D-36A485D9D174}"/>
          </ac:spMkLst>
        </pc:spChg>
        <pc:picChg chg="add mod">
          <ac:chgData name="Gé Verbeek" userId="20d2065d-8055-4a68-a463-00777506795f" providerId="ADAL" clId="{B756A9B6-3634-4CEC-B44F-52AEB4A1BEBC}" dt="2024-08-25T14:46:19.111" v="949" actId="14100"/>
          <ac:picMkLst>
            <pc:docMk/>
            <pc:sldMk cId="3284773710" sldId="406"/>
            <ac:picMk id="3" creationId="{0168CE42-0444-BF00-AA36-08F269257947}"/>
          </ac:picMkLst>
        </pc:picChg>
        <pc:picChg chg="add mod">
          <ac:chgData name="Gé Verbeek" userId="20d2065d-8055-4a68-a463-00777506795f" providerId="ADAL" clId="{B756A9B6-3634-4CEC-B44F-52AEB4A1BEBC}" dt="2024-08-25T14:48:15.092" v="952" actId="14100"/>
          <ac:picMkLst>
            <pc:docMk/>
            <pc:sldMk cId="3284773710" sldId="406"/>
            <ac:picMk id="5" creationId="{4F21A862-C291-59D7-306A-E2B953AC273D}"/>
          </ac:picMkLst>
        </pc:picChg>
      </pc:sldChg>
      <pc:sldChg chg="modSp del mod modAnim">
        <pc:chgData name="Gé Verbeek" userId="20d2065d-8055-4a68-a463-00777506795f" providerId="ADAL" clId="{B756A9B6-3634-4CEC-B44F-52AEB4A1BEBC}" dt="2024-08-25T10:16:06.809" v="756" actId="47"/>
        <pc:sldMkLst>
          <pc:docMk/>
          <pc:sldMk cId="1991606200" sldId="407"/>
        </pc:sldMkLst>
        <pc:spChg chg="mod">
          <ac:chgData name="Gé Verbeek" userId="20d2065d-8055-4a68-a463-00777506795f" providerId="ADAL" clId="{B756A9B6-3634-4CEC-B44F-52AEB4A1BEBC}" dt="2024-08-25T10:13:36.540" v="732" actId="20577"/>
          <ac:spMkLst>
            <pc:docMk/>
            <pc:sldMk cId="1991606200" sldId="407"/>
            <ac:spMk id="5122" creationId="{80899F95-2E30-4511-922B-B88C19CF0D84}"/>
          </ac:spMkLst>
        </pc:spChg>
        <pc:spChg chg="mod">
          <ac:chgData name="Gé Verbeek" userId="20d2065d-8055-4a68-a463-00777506795f" providerId="ADAL" clId="{B756A9B6-3634-4CEC-B44F-52AEB4A1BEBC}" dt="2024-08-25T10:15:51.991" v="755" actId="12"/>
          <ac:spMkLst>
            <pc:docMk/>
            <pc:sldMk cId="1991606200" sldId="407"/>
            <ac:spMk id="7171" creationId="{E224BC8B-2913-4038-A10D-36A485D9D174}"/>
          </ac:spMkLst>
        </pc:spChg>
      </pc:sldChg>
      <pc:sldChg chg="addSp modSp mod modAnim">
        <pc:chgData name="Gé Verbeek" userId="20d2065d-8055-4a68-a463-00777506795f" providerId="ADAL" clId="{B756A9B6-3634-4CEC-B44F-52AEB4A1BEBC}" dt="2024-08-28T17:19:47.366" v="3296" actId="114"/>
        <pc:sldMkLst>
          <pc:docMk/>
          <pc:sldMk cId="2164801921" sldId="408"/>
        </pc:sldMkLst>
        <pc:spChg chg="mod">
          <ac:chgData name="Gé Verbeek" userId="20d2065d-8055-4a68-a463-00777506795f" providerId="ADAL" clId="{B756A9B6-3634-4CEC-B44F-52AEB4A1BEBC}" dt="2024-08-25T10:16:17.699" v="765" actId="20577"/>
          <ac:spMkLst>
            <pc:docMk/>
            <pc:sldMk cId="2164801921" sldId="408"/>
            <ac:spMk id="5122" creationId="{80899F95-2E30-4511-922B-B88C19CF0D84}"/>
          </ac:spMkLst>
        </pc:spChg>
        <pc:spChg chg="mod">
          <ac:chgData name="Gé Verbeek" userId="20d2065d-8055-4a68-a463-00777506795f" providerId="ADAL" clId="{B756A9B6-3634-4CEC-B44F-52AEB4A1BEBC}" dt="2024-08-28T17:19:47.366" v="3296" actId="114"/>
          <ac:spMkLst>
            <pc:docMk/>
            <pc:sldMk cId="2164801921" sldId="408"/>
            <ac:spMk id="7171" creationId="{E224BC8B-2913-4038-A10D-36A485D9D174}"/>
          </ac:spMkLst>
        </pc:spChg>
        <pc:picChg chg="add mod">
          <ac:chgData name="Gé Verbeek" userId="20d2065d-8055-4a68-a463-00777506795f" providerId="ADAL" clId="{B756A9B6-3634-4CEC-B44F-52AEB4A1BEBC}" dt="2024-08-25T10:32:23.503" v="878" actId="14100"/>
          <ac:picMkLst>
            <pc:docMk/>
            <pc:sldMk cId="2164801921" sldId="408"/>
            <ac:picMk id="3" creationId="{3F7909E9-6D22-608F-93D8-C932C11FB538}"/>
          </ac:picMkLst>
        </pc:picChg>
      </pc:sldChg>
      <pc:sldChg chg="addSp delSp modSp mod modAnim">
        <pc:chgData name="Gé Verbeek" userId="20d2065d-8055-4a68-a463-00777506795f" providerId="ADAL" clId="{B756A9B6-3634-4CEC-B44F-52AEB4A1BEBC}" dt="2024-08-28T16:42:45.483" v="3012"/>
        <pc:sldMkLst>
          <pc:docMk/>
          <pc:sldMk cId="1065981684" sldId="437"/>
        </pc:sldMkLst>
        <pc:picChg chg="del">
          <ac:chgData name="Gé Verbeek" userId="20d2065d-8055-4a68-a463-00777506795f" providerId="ADAL" clId="{B756A9B6-3634-4CEC-B44F-52AEB4A1BEBC}" dt="2024-08-28T16:42:20.083" v="3006" actId="478"/>
          <ac:picMkLst>
            <pc:docMk/>
            <pc:sldMk cId="1065981684" sldId="437"/>
            <ac:picMk id="3" creationId="{D6F873B5-3D62-0D8B-AF28-F38A1FA39279}"/>
          </ac:picMkLst>
        </pc:picChg>
        <pc:picChg chg="add mod">
          <ac:chgData name="Gé Verbeek" userId="20d2065d-8055-4a68-a463-00777506795f" providerId="ADAL" clId="{B756A9B6-3634-4CEC-B44F-52AEB4A1BEBC}" dt="2024-08-28T16:42:36.287" v="3011" actId="14100"/>
          <ac:picMkLst>
            <pc:docMk/>
            <pc:sldMk cId="1065981684" sldId="437"/>
            <ac:picMk id="4" creationId="{E4C04C61-39C6-40B3-A9C8-27C9922A6F78}"/>
          </ac:picMkLst>
        </pc:picChg>
      </pc:sldChg>
      <pc:sldChg chg="modSp modAnim">
        <pc:chgData name="Gé Verbeek" userId="20d2065d-8055-4a68-a463-00777506795f" providerId="ADAL" clId="{B756A9B6-3634-4CEC-B44F-52AEB4A1BEBC}" dt="2024-08-28T16:52:44.429" v="3102" actId="20577"/>
        <pc:sldMkLst>
          <pc:docMk/>
          <pc:sldMk cId="2613939165" sldId="438"/>
        </pc:sldMkLst>
        <pc:spChg chg="mod">
          <ac:chgData name="Gé Verbeek" userId="20d2065d-8055-4a68-a463-00777506795f" providerId="ADAL" clId="{B756A9B6-3634-4CEC-B44F-52AEB4A1BEBC}" dt="2024-08-28T16:52:44.429" v="3102" actId="20577"/>
          <ac:spMkLst>
            <pc:docMk/>
            <pc:sldMk cId="2613939165" sldId="438"/>
            <ac:spMk id="7171" creationId="{E224BC8B-2913-4038-A10D-36A485D9D174}"/>
          </ac:spMkLst>
        </pc:spChg>
      </pc:sldChg>
      <pc:sldChg chg="modSp modAnim">
        <pc:chgData name="Gé Verbeek" userId="20d2065d-8055-4a68-a463-00777506795f" providerId="ADAL" clId="{B756A9B6-3634-4CEC-B44F-52AEB4A1BEBC}" dt="2024-08-28T16:54:48.793" v="3106" actId="313"/>
        <pc:sldMkLst>
          <pc:docMk/>
          <pc:sldMk cId="122343105" sldId="439"/>
        </pc:sldMkLst>
        <pc:spChg chg="mod">
          <ac:chgData name="Gé Verbeek" userId="20d2065d-8055-4a68-a463-00777506795f" providerId="ADAL" clId="{B756A9B6-3634-4CEC-B44F-52AEB4A1BEBC}" dt="2024-08-28T16:54:48.793" v="3106" actId="313"/>
          <ac:spMkLst>
            <pc:docMk/>
            <pc:sldMk cId="122343105" sldId="439"/>
            <ac:spMk id="7171" creationId="{E224BC8B-2913-4038-A10D-36A485D9D174}"/>
          </ac:spMkLst>
        </pc:spChg>
      </pc:sldChg>
      <pc:sldChg chg="modAnim">
        <pc:chgData name="Gé Verbeek" userId="20d2065d-8055-4a68-a463-00777506795f" providerId="ADAL" clId="{B756A9B6-3634-4CEC-B44F-52AEB4A1BEBC}" dt="2024-08-28T16:55:27.957" v="3109"/>
        <pc:sldMkLst>
          <pc:docMk/>
          <pc:sldMk cId="878836528" sldId="440"/>
        </pc:sldMkLst>
      </pc:sldChg>
      <pc:sldChg chg="modAnim">
        <pc:chgData name="Gé Verbeek" userId="20d2065d-8055-4a68-a463-00777506795f" providerId="ADAL" clId="{B756A9B6-3634-4CEC-B44F-52AEB4A1BEBC}" dt="2024-08-28T16:56:55.214" v="3116"/>
        <pc:sldMkLst>
          <pc:docMk/>
          <pc:sldMk cId="3695787493" sldId="441"/>
        </pc:sldMkLst>
      </pc:sldChg>
      <pc:sldChg chg="modSp modAnim">
        <pc:chgData name="Gé Verbeek" userId="20d2065d-8055-4a68-a463-00777506795f" providerId="ADAL" clId="{B756A9B6-3634-4CEC-B44F-52AEB4A1BEBC}" dt="2024-08-28T16:57:55.409" v="3198" actId="20577"/>
        <pc:sldMkLst>
          <pc:docMk/>
          <pc:sldMk cId="2714431356" sldId="442"/>
        </pc:sldMkLst>
        <pc:spChg chg="mod">
          <ac:chgData name="Gé Verbeek" userId="20d2065d-8055-4a68-a463-00777506795f" providerId="ADAL" clId="{B756A9B6-3634-4CEC-B44F-52AEB4A1BEBC}" dt="2024-08-28T16:57:55.409" v="3198" actId="20577"/>
          <ac:spMkLst>
            <pc:docMk/>
            <pc:sldMk cId="2714431356" sldId="442"/>
            <ac:spMk id="7171" creationId="{E224BC8B-2913-4038-A10D-36A485D9D174}"/>
          </ac:spMkLst>
        </pc:spChg>
      </pc:sldChg>
      <pc:sldChg chg="modAnim">
        <pc:chgData name="Gé Verbeek" userId="20d2065d-8055-4a68-a463-00777506795f" providerId="ADAL" clId="{B756A9B6-3634-4CEC-B44F-52AEB4A1BEBC}" dt="2024-08-28T17:02:49.862" v="3234"/>
        <pc:sldMkLst>
          <pc:docMk/>
          <pc:sldMk cId="3810915265" sldId="443"/>
        </pc:sldMkLst>
      </pc:sldChg>
      <pc:sldChg chg="modAnim">
        <pc:chgData name="Gé Verbeek" userId="20d2065d-8055-4a68-a463-00777506795f" providerId="ADAL" clId="{B756A9B6-3634-4CEC-B44F-52AEB4A1BEBC}" dt="2024-08-28T17:05:10.561" v="3244"/>
        <pc:sldMkLst>
          <pc:docMk/>
          <pc:sldMk cId="1116182406" sldId="444"/>
        </pc:sldMkLst>
      </pc:sldChg>
      <pc:sldChg chg="addSp delSp modSp add mod ord modAnim">
        <pc:chgData name="Gé Verbeek" userId="20d2065d-8055-4a68-a463-00777506795f" providerId="ADAL" clId="{B756A9B6-3634-4CEC-B44F-52AEB4A1BEBC}" dt="2024-08-28T17:11:57.463" v="3271" actId="14100"/>
        <pc:sldMkLst>
          <pc:docMk/>
          <pc:sldMk cId="1035958971" sldId="445"/>
        </pc:sldMkLst>
        <pc:spChg chg="mod">
          <ac:chgData name="Gé Verbeek" userId="20d2065d-8055-4a68-a463-00777506795f" providerId="ADAL" clId="{B756A9B6-3634-4CEC-B44F-52AEB4A1BEBC}" dt="2024-08-28T17:09:17.700" v="3261" actId="20577"/>
          <ac:spMkLst>
            <pc:docMk/>
            <pc:sldMk cId="1035958971" sldId="445"/>
            <ac:spMk id="7171" creationId="{E224BC8B-2913-4038-A10D-36A485D9D174}"/>
          </ac:spMkLst>
        </pc:spChg>
        <pc:picChg chg="add del mod">
          <ac:chgData name="Gé Verbeek" userId="20d2065d-8055-4a68-a463-00777506795f" providerId="ADAL" clId="{B756A9B6-3634-4CEC-B44F-52AEB4A1BEBC}" dt="2024-08-28T17:11:40.834" v="3266" actId="478"/>
          <ac:picMkLst>
            <pc:docMk/>
            <pc:sldMk cId="1035958971" sldId="445"/>
            <ac:picMk id="3" creationId="{30EE644E-06AA-753C-D0D7-E0D476BC2E13}"/>
          </ac:picMkLst>
        </pc:picChg>
        <pc:picChg chg="add mod">
          <ac:chgData name="Gé Verbeek" userId="20d2065d-8055-4a68-a463-00777506795f" providerId="ADAL" clId="{B756A9B6-3634-4CEC-B44F-52AEB4A1BEBC}" dt="2024-08-28T17:11:57.463" v="3271" actId="14100"/>
          <ac:picMkLst>
            <pc:docMk/>
            <pc:sldMk cId="1035958971" sldId="445"/>
            <ac:picMk id="5" creationId="{C92F2479-B67B-7374-FD8A-8DA26100062D}"/>
          </ac:picMkLst>
        </pc:picChg>
      </pc:sldChg>
      <pc:sldChg chg="addSp delSp modSp add mod ord">
        <pc:chgData name="Gé Verbeek" userId="20d2065d-8055-4a68-a463-00777506795f" providerId="ADAL" clId="{B756A9B6-3634-4CEC-B44F-52AEB4A1BEBC}" dt="2024-08-28T17:12:51.304" v="3276" actId="20577"/>
        <pc:sldMkLst>
          <pc:docMk/>
          <pc:sldMk cId="1530017404" sldId="446"/>
        </pc:sldMkLst>
        <pc:graphicFrameChg chg="mod modGraphic">
          <ac:chgData name="Gé Verbeek" userId="20d2065d-8055-4a68-a463-00777506795f" providerId="ADAL" clId="{B756A9B6-3634-4CEC-B44F-52AEB4A1BEBC}" dt="2024-08-28T17:12:51.304" v="3276" actId="20577"/>
          <ac:graphicFrameMkLst>
            <pc:docMk/>
            <pc:sldMk cId="1530017404" sldId="446"/>
            <ac:graphicFrameMk id="2" creationId="{24CC5AC0-6062-519B-F1B1-87599B49820B}"/>
          </ac:graphicFrameMkLst>
        </pc:graphicFrameChg>
        <pc:picChg chg="mod">
          <ac:chgData name="Gé Verbeek" userId="20d2065d-8055-4a68-a463-00777506795f" providerId="ADAL" clId="{B756A9B6-3634-4CEC-B44F-52AEB4A1BEBC}" dt="2024-08-25T09:07:44.862" v="389" actId="1076"/>
          <ac:picMkLst>
            <pc:docMk/>
            <pc:sldMk cId="1530017404" sldId="446"/>
            <ac:picMk id="4" creationId="{F3331A40-D044-D3B2-E5A2-CE584EEF612B}"/>
          </ac:picMkLst>
        </pc:picChg>
        <pc:picChg chg="add mod">
          <ac:chgData name="Gé Verbeek" userId="20d2065d-8055-4a68-a463-00777506795f" providerId="ADAL" clId="{B756A9B6-3634-4CEC-B44F-52AEB4A1BEBC}" dt="2024-08-25T09:07:47.910" v="390" actId="1076"/>
          <ac:picMkLst>
            <pc:docMk/>
            <pc:sldMk cId="1530017404" sldId="446"/>
            <ac:picMk id="5" creationId="{FBFD8796-9F3F-59E9-4170-07C5FF026B48}"/>
          </ac:picMkLst>
        </pc:picChg>
        <pc:picChg chg="add mod">
          <ac:chgData name="Gé Verbeek" userId="20d2065d-8055-4a68-a463-00777506795f" providerId="ADAL" clId="{B756A9B6-3634-4CEC-B44F-52AEB4A1BEBC}" dt="2024-08-25T09:07:50.352" v="391" actId="1076"/>
          <ac:picMkLst>
            <pc:docMk/>
            <pc:sldMk cId="1530017404" sldId="446"/>
            <ac:picMk id="7" creationId="{C891D8CD-3437-E6EB-6900-143F008F7917}"/>
          </ac:picMkLst>
        </pc:picChg>
        <pc:picChg chg="add del mod">
          <ac:chgData name="Gé Verbeek" userId="20d2065d-8055-4a68-a463-00777506795f" providerId="ADAL" clId="{B756A9B6-3634-4CEC-B44F-52AEB4A1BEBC}" dt="2024-08-25T09:06:32.894" v="383" actId="478"/>
          <ac:picMkLst>
            <pc:docMk/>
            <pc:sldMk cId="1530017404" sldId="446"/>
            <ac:picMk id="9" creationId="{4C7ADE96-ECC9-E947-CD16-22CDFA367600}"/>
          </ac:picMkLst>
        </pc:picChg>
        <pc:picChg chg="add mod">
          <ac:chgData name="Gé Verbeek" userId="20d2065d-8055-4a68-a463-00777506795f" providerId="ADAL" clId="{B756A9B6-3634-4CEC-B44F-52AEB4A1BEBC}" dt="2024-08-25T09:07:54.125" v="392" actId="1076"/>
          <ac:picMkLst>
            <pc:docMk/>
            <pc:sldMk cId="1530017404" sldId="446"/>
            <ac:picMk id="11" creationId="{AFEFE918-93FC-C7C2-5D51-812388BDE238}"/>
          </ac:picMkLst>
        </pc:picChg>
      </pc:sldChg>
      <pc:sldChg chg="addSp modSp add mod modAnim">
        <pc:chgData name="Gé Verbeek" userId="20d2065d-8055-4a68-a463-00777506795f" providerId="ADAL" clId="{B756A9B6-3634-4CEC-B44F-52AEB4A1BEBC}" dt="2024-08-28T17:20:49.704" v="3302" actId="114"/>
        <pc:sldMkLst>
          <pc:docMk/>
          <pc:sldMk cId="3112773326" sldId="447"/>
        </pc:sldMkLst>
        <pc:spChg chg="mod">
          <ac:chgData name="Gé Verbeek" userId="20d2065d-8055-4a68-a463-00777506795f" providerId="ADAL" clId="{B756A9B6-3634-4CEC-B44F-52AEB4A1BEBC}" dt="2024-08-25T10:17:20.908" v="793" actId="20577"/>
          <ac:spMkLst>
            <pc:docMk/>
            <pc:sldMk cId="3112773326" sldId="447"/>
            <ac:spMk id="5122" creationId="{80899F95-2E30-4511-922B-B88C19CF0D84}"/>
          </ac:spMkLst>
        </pc:spChg>
        <pc:spChg chg="mod">
          <ac:chgData name="Gé Verbeek" userId="20d2065d-8055-4a68-a463-00777506795f" providerId="ADAL" clId="{B756A9B6-3634-4CEC-B44F-52AEB4A1BEBC}" dt="2024-08-28T17:20:49.704" v="3302" actId="114"/>
          <ac:spMkLst>
            <pc:docMk/>
            <pc:sldMk cId="3112773326" sldId="447"/>
            <ac:spMk id="7171" creationId="{E224BC8B-2913-4038-A10D-36A485D9D174}"/>
          </ac:spMkLst>
        </pc:spChg>
        <pc:picChg chg="add mod">
          <ac:chgData name="Gé Verbeek" userId="20d2065d-8055-4a68-a463-00777506795f" providerId="ADAL" clId="{B756A9B6-3634-4CEC-B44F-52AEB4A1BEBC}" dt="2024-08-25T14:44:25.834" v="943" actId="1076"/>
          <ac:picMkLst>
            <pc:docMk/>
            <pc:sldMk cId="3112773326" sldId="447"/>
            <ac:picMk id="3" creationId="{462C0C99-3812-D083-7BD4-350E4ECF00BE}"/>
          </ac:picMkLst>
        </pc:picChg>
        <pc:picChg chg="add mod">
          <ac:chgData name="Gé Verbeek" userId="20d2065d-8055-4a68-a463-00777506795f" providerId="ADAL" clId="{B756A9B6-3634-4CEC-B44F-52AEB4A1BEBC}" dt="2024-08-25T14:45:15.786" v="946" actId="14100"/>
          <ac:picMkLst>
            <pc:docMk/>
            <pc:sldMk cId="3112773326" sldId="447"/>
            <ac:picMk id="5" creationId="{C0289318-0C64-62BF-16A7-F1B0D9A34EDB}"/>
          </ac:picMkLst>
        </pc:picChg>
      </pc:sldChg>
      <pc:sldChg chg="addSp delSp modSp add mod replId modAnim">
        <pc:chgData name="Gé Verbeek" userId="20d2065d-8055-4a68-a463-00777506795f" providerId="ADAL" clId="{B756A9B6-3634-4CEC-B44F-52AEB4A1BEBC}" dt="2024-08-28T17:21:27.208" v="3305" actId="114"/>
        <pc:sldMkLst>
          <pc:docMk/>
          <pc:sldMk cId="1915211579" sldId="448"/>
        </pc:sldMkLst>
        <pc:spChg chg="mod">
          <ac:chgData name="Gé Verbeek" userId="20d2065d-8055-4a68-a463-00777506795f" providerId="ADAL" clId="{B756A9B6-3634-4CEC-B44F-52AEB4A1BEBC}" dt="2024-08-25T10:19:29.137" v="840" actId="20577"/>
          <ac:spMkLst>
            <pc:docMk/>
            <pc:sldMk cId="1915211579" sldId="448"/>
            <ac:spMk id="5122" creationId="{80899F95-2E30-4511-922B-B88C19CF0D84}"/>
          </ac:spMkLst>
        </pc:spChg>
        <pc:spChg chg="mod">
          <ac:chgData name="Gé Verbeek" userId="20d2065d-8055-4a68-a463-00777506795f" providerId="ADAL" clId="{B756A9B6-3634-4CEC-B44F-52AEB4A1BEBC}" dt="2024-08-28T17:21:27.208" v="3305" actId="114"/>
          <ac:spMkLst>
            <pc:docMk/>
            <pc:sldMk cId="1915211579" sldId="448"/>
            <ac:spMk id="7171" creationId="{E224BC8B-2913-4038-A10D-36A485D9D174}"/>
          </ac:spMkLst>
        </pc:spChg>
        <pc:picChg chg="add del mod">
          <ac:chgData name="Gé Verbeek" userId="20d2065d-8055-4a68-a463-00777506795f" providerId="ADAL" clId="{B756A9B6-3634-4CEC-B44F-52AEB4A1BEBC}" dt="2024-08-25T10:25:10.474" v="866" actId="478"/>
          <ac:picMkLst>
            <pc:docMk/>
            <pc:sldMk cId="1915211579" sldId="448"/>
            <ac:picMk id="3" creationId="{68CDDF08-3776-7006-6C44-6D19751AAD05}"/>
          </ac:picMkLst>
        </pc:picChg>
        <pc:picChg chg="add mod">
          <ac:chgData name="Gé Verbeek" userId="20d2065d-8055-4a68-a463-00777506795f" providerId="ADAL" clId="{B756A9B6-3634-4CEC-B44F-52AEB4A1BEBC}" dt="2024-08-25T10:29:22.608" v="868" actId="1076"/>
          <ac:picMkLst>
            <pc:docMk/>
            <pc:sldMk cId="1915211579" sldId="448"/>
            <ac:picMk id="5" creationId="{3A151F5F-E78C-DEE9-66A1-226F8F5354C6}"/>
          </ac:picMkLst>
        </pc:picChg>
      </pc:sldChg>
      <pc:sldChg chg="addSp modSp add mod modAnim">
        <pc:chgData name="Gé Verbeek" userId="20d2065d-8055-4a68-a463-00777506795f" providerId="ADAL" clId="{B756A9B6-3634-4CEC-B44F-52AEB4A1BEBC}" dt="2024-08-28T17:23:29.998" v="3316" actId="14100"/>
        <pc:sldMkLst>
          <pc:docMk/>
          <pc:sldMk cId="4101551863" sldId="449"/>
        </pc:sldMkLst>
        <pc:spChg chg="mod">
          <ac:chgData name="Gé Verbeek" userId="20d2065d-8055-4a68-a463-00777506795f" providerId="ADAL" clId="{B756A9B6-3634-4CEC-B44F-52AEB4A1BEBC}" dt="2024-08-25T14:53:33.396" v="960" actId="20577"/>
          <ac:spMkLst>
            <pc:docMk/>
            <pc:sldMk cId="4101551863" sldId="449"/>
            <ac:spMk id="5122" creationId="{80899F95-2E30-4511-922B-B88C19CF0D84}"/>
          </ac:spMkLst>
        </pc:spChg>
        <pc:spChg chg="mod">
          <ac:chgData name="Gé Verbeek" userId="20d2065d-8055-4a68-a463-00777506795f" providerId="ADAL" clId="{B756A9B6-3634-4CEC-B44F-52AEB4A1BEBC}" dt="2024-08-28T17:21:59.721" v="3311" actId="20577"/>
          <ac:spMkLst>
            <pc:docMk/>
            <pc:sldMk cId="4101551863" sldId="449"/>
            <ac:spMk id="7171" creationId="{E224BC8B-2913-4038-A10D-36A485D9D174}"/>
          </ac:spMkLst>
        </pc:spChg>
        <pc:picChg chg="add mod">
          <ac:chgData name="Gé Verbeek" userId="20d2065d-8055-4a68-a463-00777506795f" providerId="ADAL" clId="{B756A9B6-3634-4CEC-B44F-52AEB4A1BEBC}" dt="2024-08-28T17:23:29.998" v="3316" actId="14100"/>
          <ac:picMkLst>
            <pc:docMk/>
            <pc:sldMk cId="4101551863" sldId="449"/>
            <ac:picMk id="3" creationId="{1FBBBA64-7FFD-2F65-6F42-D72C562E738A}"/>
          </ac:picMkLst>
        </pc:picChg>
      </pc:sldChg>
      <pc:sldChg chg="addSp modSp add mod replId modAnim">
        <pc:chgData name="Gé Verbeek" userId="20d2065d-8055-4a68-a463-00777506795f" providerId="ADAL" clId="{B756A9B6-3634-4CEC-B44F-52AEB4A1BEBC}" dt="2024-08-28T17:25:48.014" v="3329"/>
        <pc:sldMkLst>
          <pc:docMk/>
          <pc:sldMk cId="2248124001" sldId="450"/>
        </pc:sldMkLst>
        <pc:spChg chg="mod">
          <ac:chgData name="Gé Verbeek" userId="20d2065d-8055-4a68-a463-00777506795f" providerId="ADAL" clId="{B756A9B6-3634-4CEC-B44F-52AEB4A1BEBC}" dt="2024-08-25T15:00:17.394" v="1112" actId="20577"/>
          <ac:spMkLst>
            <pc:docMk/>
            <pc:sldMk cId="2248124001" sldId="450"/>
            <ac:spMk id="5122" creationId="{80899F95-2E30-4511-922B-B88C19CF0D84}"/>
          </ac:spMkLst>
        </pc:spChg>
        <pc:spChg chg="mod">
          <ac:chgData name="Gé Verbeek" userId="20d2065d-8055-4a68-a463-00777506795f" providerId="ADAL" clId="{B756A9B6-3634-4CEC-B44F-52AEB4A1BEBC}" dt="2024-08-28T17:24:41.210" v="3321" actId="114"/>
          <ac:spMkLst>
            <pc:docMk/>
            <pc:sldMk cId="2248124001" sldId="450"/>
            <ac:spMk id="7171" creationId="{E224BC8B-2913-4038-A10D-36A485D9D174}"/>
          </ac:spMkLst>
        </pc:spChg>
        <pc:picChg chg="add mod">
          <ac:chgData name="Gé Verbeek" userId="20d2065d-8055-4a68-a463-00777506795f" providerId="ADAL" clId="{B756A9B6-3634-4CEC-B44F-52AEB4A1BEBC}" dt="2024-08-25T15:10:17.801" v="1217" actId="14100"/>
          <ac:picMkLst>
            <pc:docMk/>
            <pc:sldMk cId="2248124001" sldId="450"/>
            <ac:picMk id="3" creationId="{7F7FA1C9-124E-B29F-9E0C-1F521CD363AC}"/>
          </ac:picMkLst>
        </pc:picChg>
        <pc:picChg chg="add mod">
          <ac:chgData name="Gé Verbeek" userId="20d2065d-8055-4a68-a463-00777506795f" providerId="ADAL" clId="{B756A9B6-3634-4CEC-B44F-52AEB4A1BEBC}" dt="2024-08-25T15:19:30.521" v="1262" actId="1076"/>
          <ac:picMkLst>
            <pc:docMk/>
            <pc:sldMk cId="2248124001" sldId="450"/>
            <ac:picMk id="5" creationId="{FF2634A8-13A0-8663-7FBD-A3A5DF33984F}"/>
          </ac:picMkLst>
        </pc:picChg>
        <pc:picChg chg="add mod">
          <ac:chgData name="Gé Verbeek" userId="20d2065d-8055-4a68-a463-00777506795f" providerId="ADAL" clId="{B756A9B6-3634-4CEC-B44F-52AEB4A1BEBC}" dt="2024-08-25T15:19:26.863" v="1261" actId="1076"/>
          <ac:picMkLst>
            <pc:docMk/>
            <pc:sldMk cId="2248124001" sldId="450"/>
            <ac:picMk id="7" creationId="{342B7225-7A7D-15C1-F792-C36D760D53C8}"/>
          </ac:picMkLst>
        </pc:picChg>
      </pc:sldChg>
      <pc:sldChg chg="addSp modSp add mod replId modAnim">
        <pc:chgData name="Gé Verbeek" userId="20d2065d-8055-4a68-a463-00777506795f" providerId="ADAL" clId="{B756A9B6-3634-4CEC-B44F-52AEB4A1BEBC}" dt="2024-08-28T17:28:39.795" v="3342"/>
        <pc:sldMkLst>
          <pc:docMk/>
          <pc:sldMk cId="3792775152" sldId="451"/>
        </pc:sldMkLst>
        <pc:spChg chg="mod">
          <ac:chgData name="Gé Verbeek" userId="20d2065d-8055-4a68-a463-00777506795f" providerId="ADAL" clId="{B756A9B6-3634-4CEC-B44F-52AEB4A1BEBC}" dt="2024-08-25T16:34:39.247" v="1415" actId="20577"/>
          <ac:spMkLst>
            <pc:docMk/>
            <pc:sldMk cId="3792775152" sldId="451"/>
            <ac:spMk id="5122" creationId="{80899F95-2E30-4511-922B-B88C19CF0D84}"/>
          </ac:spMkLst>
        </pc:spChg>
        <pc:spChg chg="mod">
          <ac:chgData name="Gé Verbeek" userId="20d2065d-8055-4a68-a463-00777506795f" providerId="ADAL" clId="{B756A9B6-3634-4CEC-B44F-52AEB4A1BEBC}" dt="2024-08-25T16:35:50.829" v="1421" actId="6549"/>
          <ac:spMkLst>
            <pc:docMk/>
            <pc:sldMk cId="3792775152" sldId="451"/>
            <ac:spMk id="7171" creationId="{E224BC8B-2913-4038-A10D-36A485D9D174}"/>
          </ac:spMkLst>
        </pc:spChg>
        <pc:picChg chg="add mod">
          <ac:chgData name="Gé Verbeek" userId="20d2065d-8055-4a68-a463-00777506795f" providerId="ADAL" clId="{B756A9B6-3634-4CEC-B44F-52AEB4A1BEBC}" dt="2024-08-28T17:28:36.184" v="3341" actId="14100"/>
          <ac:picMkLst>
            <pc:docMk/>
            <pc:sldMk cId="3792775152" sldId="451"/>
            <ac:picMk id="3" creationId="{28B2FB4F-ED00-CF40-35CA-31DBB9EF585B}"/>
          </ac:picMkLst>
        </pc:picChg>
      </pc:sldChg>
      <pc:sldChg chg="addSp modSp add mod replId modAnim">
        <pc:chgData name="Gé Verbeek" userId="20d2065d-8055-4a68-a463-00777506795f" providerId="ADAL" clId="{B756A9B6-3634-4CEC-B44F-52AEB4A1BEBC}" dt="2024-08-28T17:33:51.904" v="3365" actId="1076"/>
        <pc:sldMkLst>
          <pc:docMk/>
          <pc:sldMk cId="2547727865" sldId="452"/>
        </pc:sldMkLst>
        <pc:spChg chg="mod">
          <ac:chgData name="Gé Verbeek" userId="20d2065d-8055-4a68-a463-00777506795f" providerId="ADAL" clId="{B756A9B6-3634-4CEC-B44F-52AEB4A1BEBC}" dt="2024-08-25T16:55:22.853" v="1624" actId="20577"/>
          <ac:spMkLst>
            <pc:docMk/>
            <pc:sldMk cId="2547727865" sldId="452"/>
            <ac:spMk id="5122" creationId="{80899F95-2E30-4511-922B-B88C19CF0D84}"/>
          </ac:spMkLst>
        </pc:spChg>
        <pc:spChg chg="mod">
          <ac:chgData name="Gé Verbeek" userId="20d2065d-8055-4a68-a463-00777506795f" providerId="ADAL" clId="{B756A9B6-3634-4CEC-B44F-52AEB4A1BEBC}" dt="2024-08-26T17:22:05.025" v="1944" actId="114"/>
          <ac:spMkLst>
            <pc:docMk/>
            <pc:sldMk cId="2547727865" sldId="452"/>
            <ac:spMk id="7171" creationId="{E224BC8B-2913-4038-A10D-36A485D9D174}"/>
          </ac:spMkLst>
        </pc:spChg>
        <pc:picChg chg="add mod">
          <ac:chgData name="Gé Verbeek" userId="20d2065d-8055-4a68-a463-00777506795f" providerId="ADAL" clId="{B756A9B6-3634-4CEC-B44F-52AEB4A1BEBC}" dt="2024-08-28T17:33:51.904" v="3365" actId="1076"/>
          <ac:picMkLst>
            <pc:docMk/>
            <pc:sldMk cId="2547727865" sldId="452"/>
            <ac:picMk id="3" creationId="{1DEC3596-1834-98F1-7A0F-D494D8E56B9A}"/>
          </ac:picMkLst>
        </pc:picChg>
      </pc:sldChg>
      <pc:sldChg chg="addSp modSp add mod modAnim">
        <pc:chgData name="Gé Verbeek" userId="20d2065d-8055-4a68-a463-00777506795f" providerId="ADAL" clId="{B756A9B6-3634-4CEC-B44F-52AEB4A1BEBC}" dt="2024-08-28T17:27:25.633" v="3338"/>
        <pc:sldMkLst>
          <pc:docMk/>
          <pc:sldMk cId="3769176217" sldId="453"/>
        </pc:sldMkLst>
        <pc:spChg chg="mod">
          <ac:chgData name="Gé Verbeek" userId="20d2065d-8055-4a68-a463-00777506795f" providerId="ADAL" clId="{B756A9B6-3634-4CEC-B44F-52AEB4A1BEBC}" dt="2024-08-25T15:33:58.195" v="1402" actId="20577"/>
          <ac:spMkLst>
            <pc:docMk/>
            <pc:sldMk cId="3769176217" sldId="453"/>
            <ac:spMk id="7171" creationId="{E224BC8B-2913-4038-A10D-36A485D9D174}"/>
          </ac:spMkLst>
        </pc:spChg>
        <pc:picChg chg="add mod">
          <ac:chgData name="Gé Verbeek" userId="20d2065d-8055-4a68-a463-00777506795f" providerId="ADAL" clId="{B756A9B6-3634-4CEC-B44F-52AEB4A1BEBC}" dt="2024-08-25T15:24:24.004" v="1332" actId="1076"/>
          <ac:picMkLst>
            <pc:docMk/>
            <pc:sldMk cId="3769176217" sldId="453"/>
            <ac:picMk id="3" creationId="{75478690-DD14-F701-D36F-C7D87C6D3008}"/>
          </ac:picMkLst>
        </pc:picChg>
        <pc:picChg chg="add mod">
          <ac:chgData name="Gé Verbeek" userId="20d2065d-8055-4a68-a463-00777506795f" providerId="ADAL" clId="{B756A9B6-3634-4CEC-B44F-52AEB4A1BEBC}" dt="2024-08-25T15:27:09.437" v="1353" actId="1076"/>
          <ac:picMkLst>
            <pc:docMk/>
            <pc:sldMk cId="3769176217" sldId="453"/>
            <ac:picMk id="5" creationId="{9A5447F3-E921-BA56-B68A-161D6105E7D2}"/>
          </ac:picMkLst>
        </pc:picChg>
        <pc:picChg chg="add mod">
          <ac:chgData name="Gé Verbeek" userId="20d2065d-8055-4a68-a463-00777506795f" providerId="ADAL" clId="{B756A9B6-3634-4CEC-B44F-52AEB4A1BEBC}" dt="2024-08-25T15:33:43.773" v="1381" actId="1076"/>
          <ac:picMkLst>
            <pc:docMk/>
            <pc:sldMk cId="3769176217" sldId="453"/>
            <ac:picMk id="7" creationId="{0AF5EAC5-D37C-B0C1-2590-BC110F8A4DCC}"/>
          </ac:picMkLst>
        </pc:picChg>
      </pc:sldChg>
      <pc:sldChg chg="addSp modSp add mod modAnim">
        <pc:chgData name="Gé Verbeek" userId="20d2065d-8055-4a68-a463-00777506795f" providerId="ADAL" clId="{B756A9B6-3634-4CEC-B44F-52AEB4A1BEBC}" dt="2024-08-28T17:38:41.069" v="3390"/>
        <pc:sldMkLst>
          <pc:docMk/>
          <pc:sldMk cId="3363981594" sldId="454"/>
        </pc:sldMkLst>
        <pc:spChg chg="mod">
          <ac:chgData name="Gé Verbeek" userId="20d2065d-8055-4a68-a463-00777506795f" providerId="ADAL" clId="{B756A9B6-3634-4CEC-B44F-52AEB4A1BEBC}" dt="2024-08-26T17:27:09.764" v="1954" actId="20577"/>
          <ac:spMkLst>
            <pc:docMk/>
            <pc:sldMk cId="3363981594" sldId="454"/>
            <ac:spMk id="5122" creationId="{80899F95-2E30-4511-922B-B88C19CF0D84}"/>
          </ac:spMkLst>
        </pc:spChg>
        <pc:spChg chg="mod">
          <ac:chgData name="Gé Verbeek" userId="20d2065d-8055-4a68-a463-00777506795f" providerId="ADAL" clId="{B756A9B6-3634-4CEC-B44F-52AEB4A1BEBC}" dt="2024-08-26T17:35:14.260" v="2129" actId="20577"/>
          <ac:spMkLst>
            <pc:docMk/>
            <pc:sldMk cId="3363981594" sldId="454"/>
            <ac:spMk id="7171" creationId="{E224BC8B-2913-4038-A10D-36A485D9D174}"/>
          </ac:spMkLst>
        </pc:spChg>
        <pc:picChg chg="add mod">
          <ac:chgData name="Gé Verbeek" userId="20d2065d-8055-4a68-a463-00777506795f" providerId="ADAL" clId="{B756A9B6-3634-4CEC-B44F-52AEB4A1BEBC}" dt="2024-08-28T17:36:38.526" v="3382" actId="1076"/>
          <ac:picMkLst>
            <pc:docMk/>
            <pc:sldMk cId="3363981594" sldId="454"/>
            <ac:picMk id="3" creationId="{6E5D7D47-15CA-C9DC-1588-F316E0C4379E}"/>
          </ac:picMkLst>
        </pc:picChg>
        <pc:picChg chg="add mod">
          <ac:chgData name="Gé Verbeek" userId="20d2065d-8055-4a68-a463-00777506795f" providerId="ADAL" clId="{B756A9B6-3634-4CEC-B44F-52AEB4A1BEBC}" dt="2024-08-28T17:38:13.179" v="3387" actId="14100"/>
          <ac:picMkLst>
            <pc:docMk/>
            <pc:sldMk cId="3363981594" sldId="454"/>
            <ac:picMk id="5" creationId="{D56F1D4A-2445-DCE5-62AC-7E222C905E00}"/>
          </ac:picMkLst>
        </pc:picChg>
      </pc:sldChg>
      <pc:sldChg chg="addSp modSp add mod replId modAnim">
        <pc:chgData name="Gé Verbeek" userId="20d2065d-8055-4a68-a463-00777506795f" providerId="ADAL" clId="{B756A9B6-3634-4CEC-B44F-52AEB4A1BEBC}" dt="2024-08-28T17:40:13.969" v="3395" actId="1076"/>
        <pc:sldMkLst>
          <pc:docMk/>
          <pc:sldMk cId="3678635111" sldId="455"/>
        </pc:sldMkLst>
        <pc:spChg chg="mod">
          <ac:chgData name="Gé Verbeek" userId="20d2065d-8055-4a68-a463-00777506795f" providerId="ADAL" clId="{B756A9B6-3634-4CEC-B44F-52AEB4A1BEBC}" dt="2024-08-26T17:36:14.677" v="2136" actId="20577"/>
          <ac:spMkLst>
            <pc:docMk/>
            <pc:sldMk cId="3678635111" sldId="455"/>
            <ac:spMk id="5122" creationId="{80899F95-2E30-4511-922B-B88C19CF0D84}"/>
          </ac:spMkLst>
        </pc:spChg>
        <pc:spChg chg="mod">
          <ac:chgData name="Gé Verbeek" userId="20d2065d-8055-4a68-a463-00777506795f" providerId="ADAL" clId="{B756A9B6-3634-4CEC-B44F-52AEB4A1BEBC}" dt="2024-08-26T17:36:27.382" v="2140" actId="20577"/>
          <ac:spMkLst>
            <pc:docMk/>
            <pc:sldMk cId="3678635111" sldId="455"/>
            <ac:spMk id="7171" creationId="{E224BC8B-2913-4038-A10D-36A485D9D174}"/>
          </ac:spMkLst>
        </pc:spChg>
        <pc:picChg chg="add mod">
          <ac:chgData name="Gé Verbeek" userId="20d2065d-8055-4a68-a463-00777506795f" providerId="ADAL" clId="{B756A9B6-3634-4CEC-B44F-52AEB4A1BEBC}" dt="2024-08-28T17:40:13.969" v="3395" actId="1076"/>
          <ac:picMkLst>
            <pc:docMk/>
            <pc:sldMk cId="3678635111" sldId="455"/>
            <ac:picMk id="3" creationId="{CA1413C1-8718-567B-DE30-6E398A5887C5}"/>
          </ac:picMkLst>
        </pc:picChg>
      </pc:sldChg>
      <pc:sldChg chg="addSp modSp add mod modAnim">
        <pc:chgData name="Gé Verbeek" userId="20d2065d-8055-4a68-a463-00777506795f" providerId="ADAL" clId="{B756A9B6-3634-4CEC-B44F-52AEB4A1BEBC}" dt="2024-08-28T17:41:08.904" v="3399"/>
        <pc:sldMkLst>
          <pc:docMk/>
          <pc:sldMk cId="3704590841" sldId="456"/>
        </pc:sldMkLst>
        <pc:spChg chg="mod">
          <ac:chgData name="Gé Verbeek" userId="20d2065d-8055-4a68-a463-00777506795f" providerId="ADAL" clId="{B756A9B6-3634-4CEC-B44F-52AEB4A1BEBC}" dt="2024-08-26T17:37:25.902" v="2148" actId="20577"/>
          <ac:spMkLst>
            <pc:docMk/>
            <pc:sldMk cId="3704590841" sldId="456"/>
            <ac:spMk id="5122" creationId="{80899F95-2E30-4511-922B-B88C19CF0D84}"/>
          </ac:spMkLst>
        </pc:spChg>
        <pc:spChg chg="mod">
          <ac:chgData name="Gé Verbeek" userId="20d2065d-8055-4a68-a463-00777506795f" providerId="ADAL" clId="{B756A9B6-3634-4CEC-B44F-52AEB4A1BEBC}" dt="2024-08-26T17:37:44.935" v="2152" actId="6549"/>
          <ac:spMkLst>
            <pc:docMk/>
            <pc:sldMk cId="3704590841" sldId="456"/>
            <ac:spMk id="7171" creationId="{E224BC8B-2913-4038-A10D-36A485D9D174}"/>
          </ac:spMkLst>
        </pc:spChg>
        <pc:picChg chg="add mod">
          <ac:chgData name="Gé Verbeek" userId="20d2065d-8055-4a68-a463-00777506795f" providerId="ADAL" clId="{B756A9B6-3634-4CEC-B44F-52AEB4A1BEBC}" dt="2024-08-28T17:41:01.131" v="3398" actId="14100"/>
          <ac:picMkLst>
            <pc:docMk/>
            <pc:sldMk cId="3704590841" sldId="456"/>
            <ac:picMk id="3" creationId="{119E7865-E458-6039-65AE-94AC4B81055C}"/>
          </ac:picMkLst>
        </pc:picChg>
      </pc:sldChg>
      <pc:sldChg chg="addSp modSp add mod replId modAnim">
        <pc:chgData name="Gé Verbeek" userId="20d2065d-8055-4a68-a463-00777506795f" providerId="ADAL" clId="{B756A9B6-3634-4CEC-B44F-52AEB4A1BEBC}" dt="2024-08-28T17:41:44.816" v="3406" actId="20577"/>
        <pc:sldMkLst>
          <pc:docMk/>
          <pc:sldMk cId="2607635718" sldId="457"/>
        </pc:sldMkLst>
        <pc:spChg chg="mod">
          <ac:chgData name="Gé Verbeek" userId="20d2065d-8055-4a68-a463-00777506795f" providerId="ADAL" clId="{B756A9B6-3634-4CEC-B44F-52AEB4A1BEBC}" dt="2024-08-26T17:38:12.189" v="2159" actId="20577"/>
          <ac:spMkLst>
            <pc:docMk/>
            <pc:sldMk cId="2607635718" sldId="457"/>
            <ac:spMk id="5122" creationId="{80899F95-2E30-4511-922B-B88C19CF0D84}"/>
          </ac:spMkLst>
        </pc:spChg>
        <pc:spChg chg="mod">
          <ac:chgData name="Gé Verbeek" userId="20d2065d-8055-4a68-a463-00777506795f" providerId="ADAL" clId="{B756A9B6-3634-4CEC-B44F-52AEB4A1BEBC}" dt="2024-08-28T17:41:44.816" v="3406" actId="20577"/>
          <ac:spMkLst>
            <pc:docMk/>
            <pc:sldMk cId="2607635718" sldId="457"/>
            <ac:spMk id="7171" creationId="{E224BC8B-2913-4038-A10D-36A485D9D174}"/>
          </ac:spMkLst>
        </pc:spChg>
        <pc:picChg chg="add mod">
          <ac:chgData name="Gé Verbeek" userId="20d2065d-8055-4a68-a463-00777506795f" providerId="ADAL" clId="{B756A9B6-3634-4CEC-B44F-52AEB4A1BEBC}" dt="2024-08-26T17:57:51.260" v="2217" actId="1076"/>
          <ac:picMkLst>
            <pc:docMk/>
            <pc:sldMk cId="2607635718" sldId="457"/>
            <ac:picMk id="3" creationId="{232C814B-3DF7-BB1A-6953-AC247A4F7D03}"/>
          </ac:picMkLst>
        </pc:picChg>
      </pc:sldChg>
      <pc:sldChg chg="addSp modSp add mod replId modAnim">
        <pc:chgData name="Gé Verbeek" userId="20d2065d-8055-4a68-a463-00777506795f" providerId="ADAL" clId="{B756A9B6-3634-4CEC-B44F-52AEB4A1BEBC}" dt="2024-08-28T17:47:57.126" v="3417"/>
        <pc:sldMkLst>
          <pc:docMk/>
          <pc:sldMk cId="377366669" sldId="458"/>
        </pc:sldMkLst>
        <pc:spChg chg="mod">
          <ac:chgData name="Gé Verbeek" userId="20d2065d-8055-4a68-a463-00777506795f" providerId="ADAL" clId="{B756A9B6-3634-4CEC-B44F-52AEB4A1BEBC}" dt="2024-08-26T17:51:05.315" v="2215" actId="20577"/>
          <ac:spMkLst>
            <pc:docMk/>
            <pc:sldMk cId="377366669" sldId="458"/>
            <ac:spMk id="5122" creationId="{80899F95-2E30-4511-922B-B88C19CF0D84}"/>
          </ac:spMkLst>
        </pc:spChg>
        <pc:spChg chg="mod">
          <ac:chgData name="Gé Verbeek" userId="20d2065d-8055-4a68-a463-00777506795f" providerId="ADAL" clId="{B756A9B6-3634-4CEC-B44F-52AEB4A1BEBC}" dt="2024-08-26T17:50:55.587" v="2207" actId="20577"/>
          <ac:spMkLst>
            <pc:docMk/>
            <pc:sldMk cId="377366669" sldId="458"/>
            <ac:spMk id="7171" creationId="{E224BC8B-2913-4038-A10D-36A485D9D174}"/>
          </ac:spMkLst>
        </pc:spChg>
        <pc:picChg chg="add mod">
          <ac:chgData name="Gé Verbeek" userId="20d2065d-8055-4a68-a463-00777506795f" providerId="ADAL" clId="{B756A9B6-3634-4CEC-B44F-52AEB4A1BEBC}" dt="2024-08-28T17:47:52.404" v="3416" actId="14100"/>
          <ac:picMkLst>
            <pc:docMk/>
            <pc:sldMk cId="377366669" sldId="458"/>
            <ac:picMk id="3" creationId="{8D49ADA3-6C36-1DB5-5657-6762ECE229A4}"/>
          </ac:picMkLst>
        </pc:picChg>
      </pc:sldChg>
      <pc:sldChg chg="modSp add mod replId modAnim">
        <pc:chgData name="Gé Verbeek" userId="20d2065d-8055-4a68-a463-00777506795f" providerId="ADAL" clId="{B756A9B6-3634-4CEC-B44F-52AEB4A1BEBC}" dt="2024-08-28T17:48:41.342" v="3420" actId="114"/>
        <pc:sldMkLst>
          <pc:docMk/>
          <pc:sldMk cId="2252441269" sldId="459"/>
        </pc:sldMkLst>
        <pc:spChg chg="mod">
          <ac:chgData name="Gé Verbeek" userId="20d2065d-8055-4a68-a463-00777506795f" providerId="ADAL" clId="{B756A9B6-3634-4CEC-B44F-52AEB4A1BEBC}" dt="2024-08-26T18:02:14.309" v="2245" actId="20577"/>
          <ac:spMkLst>
            <pc:docMk/>
            <pc:sldMk cId="2252441269" sldId="459"/>
            <ac:spMk id="5122" creationId="{80899F95-2E30-4511-922B-B88C19CF0D84}"/>
          </ac:spMkLst>
        </pc:spChg>
        <pc:spChg chg="mod">
          <ac:chgData name="Gé Verbeek" userId="20d2065d-8055-4a68-a463-00777506795f" providerId="ADAL" clId="{B756A9B6-3634-4CEC-B44F-52AEB4A1BEBC}" dt="2024-08-28T17:48:41.342" v="3420" actId="114"/>
          <ac:spMkLst>
            <pc:docMk/>
            <pc:sldMk cId="2252441269" sldId="459"/>
            <ac:spMk id="7171" creationId="{E224BC8B-2913-4038-A10D-36A485D9D174}"/>
          </ac:spMkLst>
        </pc:spChg>
      </pc:sldChg>
      <pc:sldChg chg="addSp modSp add mod modAnim">
        <pc:chgData name="Gé Verbeek" userId="20d2065d-8055-4a68-a463-00777506795f" providerId="ADAL" clId="{B756A9B6-3634-4CEC-B44F-52AEB4A1BEBC}" dt="2024-08-28T17:30:34.551" v="3358"/>
        <pc:sldMkLst>
          <pc:docMk/>
          <pc:sldMk cId="2674514719" sldId="460"/>
        </pc:sldMkLst>
        <pc:spChg chg="mod">
          <ac:chgData name="Gé Verbeek" userId="20d2065d-8055-4a68-a463-00777506795f" providerId="ADAL" clId="{B756A9B6-3634-4CEC-B44F-52AEB4A1BEBC}" dt="2024-08-28T17:29:08.130" v="3345" actId="114"/>
          <ac:spMkLst>
            <pc:docMk/>
            <pc:sldMk cId="2674514719" sldId="460"/>
            <ac:spMk id="7171" creationId="{E224BC8B-2913-4038-A10D-36A485D9D174}"/>
          </ac:spMkLst>
        </pc:spChg>
        <pc:picChg chg="add mod">
          <ac:chgData name="Gé Verbeek" userId="20d2065d-8055-4a68-a463-00777506795f" providerId="ADAL" clId="{B756A9B6-3634-4CEC-B44F-52AEB4A1BEBC}" dt="2024-08-25T16:46:33.413" v="1602" actId="1076"/>
          <ac:picMkLst>
            <pc:docMk/>
            <pc:sldMk cId="2674514719" sldId="460"/>
            <ac:picMk id="3" creationId="{DC94B191-1A31-DEDB-289E-D606CE25C155}"/>
          </ac:picMkLst>
        </pc:picChg>
        <pc:picChg chg="add mod">
          <ac:chgData name="Gé Verbeek" userId="20d2065d-8055-4a68-a463-00777506795f" providerId="ADAL" clId="{B756A9B6-3634-4CEC-B44F-52AEB4A1BEBC}" dt="2024-08-25T16:47:27.851" v="1605" actId="14100"/>
          <ac:picMkLst>
            <pc:docMk/>
            <pc:sldMk cId="2674514719" sldId="460"/>
            <ac:picMk id="5" creationId="{9A124E8E-5837-C325-07FC-5C2EE3BE480D}"/>
          </ac:picMkLst>
        </pc:picChg>
      </pc:sldChg>
      <pc:sldChg chg="addSp modSp add mod modAnim">
        <pc:chgData name="Gé Verbeek" userId="20d2065d-8055-4a68-a463-00777506795f" providerId="ADAL" clId="{B756A9B6-3634-4CEC-B44F-52AEB4A1BEBC}" dt="2024-08-28T17:31:16.340" v="3360"/>
        <pc:sldMkLst>
          <pc:docMk/>
          <pc:sldMk cId="3503253754" sldId="461"/>
        </pc:sldMkLst>
        <pc:spChg chg="mod">
          <ac:chgData name="Gé Verbeek" userId="20d2065d-8055-4a68-a463-00777506795f" providerId="ADAL" clId="{B756A9B6-3634-4CEC-B44F-52AEB4A1BEBC}" dt="2024-08-28T17:30:26.657" v="3356" actId="114"/>
          <ac:spMkLst>
            <pc:docMk/>
            <pc:sldMk cId="3503253754" sldId="461"/>
            <ac:spMk id="7171" creationId="{E224BC8B-2913-4038-A10D-36A485D9D174}"/>
          </ac:spMkLst>
        </pc:spChg>
        <pc:picChg chg="add mod">
          <ac:chgData name="Gé Verbeek" userId="20d2065d-8055-4a68-a463-00777506795f" providerId="ADAL" clId="{B756A9B6-3634-4CEC-B44F-52AEB4A1BEBC}" dt="2024-08-25T16:48:48.361" v="1608" actId="14100"/>
          <ac:picMkLst>
            <pc:docMk/>
            <pc:sldMk cId="3503253754" sldId="461"/>
            <ac:picMk id="3" creationId="{6CA5AFD0-2895-A362-E589-251E213FE8AB}"/>
          </ac:picMkLst>
        </pc:picChg>
        <pc:picChg chg="add mod">
          <ac:chgData name="Gé Verbeek" userId="20d2065d-8055-4a68-a463-00777506795f" providerId="ADAL" clId="{B756A9B6-3634-4CEC-B44F-52AEB4A1BEBC}" dt="2024-08-25T16:49:29.698" v="1612" actId="1076"/>
          <ac:picMkLst>
            <pc:docMk/>
            <pc:sldMk cId="3503253754" sldId="461"/>
            <ac:picMk id="5" creationId="{1198166C-82E7-4C64-272D-16D082B4CFCA}"/>
          </ac:picMkLst>
        </pc:picChg>
      </pc:sldChg>
      <pc:sldChg chg="modSp add mod modAnim">
        <pc:chgData name="Gé Verbeek" userId="20d2065d-8055-4a68-a463-00777506795f" providerId="ADAL" clId="{B756A9B6-3634-4CEC-B44F-52AEB4A1BEBC}" dt="2024-08-28T17:34:28.823" v="3369" actId="114"/>
        <pc:sldMkLst>
          <pc:docMk/>
          <pc:sldMk cId="1063907120" sldId="462"/>
        </pc:sldMkLst>
        <pc:spChg chg="mod">
          <ac:chgData name="Gé Verbeek" userId="20d2065d-8055-4a68-a463-00777506795f" providerId="ADAL" clId="{B756A9B6-3634-4CEC-B44F-52AEB4A1BEBC}" dt="2024-08-26T17:07:18.442" v="1719" actId="20577"/>
          <ac:spMkLst>
            <pc:docMk/>
            <pc:sldMk cId="1063907120" sldId="462"/>
            <ac:spMk id="5122" creationId="{80899F95-2E30-4511-922B-B88C19CF0D84}"/>
          </ac:spMkLst>
        </pc:spChg>
        <pc:spChg chg="mod">
          <ac:chgData name="Gé Verbeek" userId="20d2065d-8055-4a68-a463-00777506795f" providerId="ADAL" clId="{B756A9B6-3634-4CEC-B44F-52AEB4A1BEBC}" dt="2024-08-28T17:34:28.823" v="3369" actId="114"/>
          <ac:spMkLst>
            <pc:docMk/>
            <pc:sldMk cId="1063907120" sldId="462"/>
            <ac:spMk id="7171" creationId="{E224BC8B-2913-4038-A10D-36A485D9D174}"/>
          </ac:spMkLst>
        </pc:spChg>
      </pc:sldChg>
      <pc:sldChg chg="addSp modSp add mod modAnim">
        <pc:chgData name="Gé Verbeek" userId="20d2065d-8055-4a68-a463-00777506795f" providerId="ADAL" clId="{B756A9B6-3634-4CEC-B44F-52AEB4A1BEBC}" dt="2024-08-28T17:35:31.160" v="3378"/>
        <pc:sldMkLst>
          <pc:docMk/>
          <pc:sldMk cId="2012520512" sldId="463"/>
        </pc:sldMkLst>
        <pc:spChg chg="mod">
          <ac:chgData name="Gé Verbeek" userId="20d2065d-8055-4a68-a463-00777506795f" providerId="ADAL" clId="{B756A9B6-3634-4CEC-B44F-52AEB4A1BEBC}" dt="2024-08-26T17:09:23.517" v="1737" actId="20577"/>
          <ac:spMkLst>
            <pc:docMk/>
            <pc:sldMk cId="2012520512" sldId="463"/>
            <ac:spMk id="5122" creationId="{80899F95-2E30-4511-922B-B88C19CF0D84}"/>
          </ac:spMkLst>
        </pc:spChg>
        <pc:spChg chg="mod">
          <ac:chgData name="Gé Verbeek" userId="20d2065d-8055-4a68-a463-00777506795f" providerId="ADAL" clId="{B756A9B6-3634-4CEC-B44F-52AEB4A1BEBC}" dt="2024-08-28T17:34:50.514" v="3373" actId="20577"/>
          <ac:spMkLst>
            <pc:docMk/>
            <pc:sldMk cId="2012520512" sldId="463"/>
            <ac:spMk id="7171" creationId="{E224BC8B-2913-4038-A10D-36A485D9D174}"/>
          </ac:spMkLst>
        </pc:spChg>
        <pc:picChg chg="add mod">
          <ac:chgData name="Gé Verbeek" userId="20d2065d-8055-4a68-a463-00777506795f" providerId="ADAL" clId="{B756A9B6-3634-4CEC-B44F-52AEB4A1BEBC}" dt="2024-08-26T17:18:49.554" v="1860" actId="1076"/>
          <ac:picMkLst>
            <pc:docMk/>
            <pc:sldMk cId="2012520512" sldId="463"/>
            <ac:picMk id="3" creationId="{1406BB93-EB0B-6359-826E-2CBDA727220F}"/>
          </ac:picMkLst>
        </pc:picChg>
        <pc:picChg chg="add mod">
          <ac:chgData name="Gé Verbeek" userId="20d2065d-8055-4a68-a463-00777506795f" providerId="ADAL" clId="{B756A9B6-3634-4CEC-B44F-52AEB4A1BEBC}" dt="2024-08-26T17:20:48.182" v="1904" actId="1076"/>
          <ac:picMkLst>
            <pc:docMk/>
            <pc:sldMk cId="2012520512" sldId="463"/>
            <ac:picMk id="5" creationId="{4074D4CD-A1C9-4515-0811-D11E0496E9F1}"/>
          </ac:picMkLst>
        </pc:picChg>
      </pc:sldChg>
      <pc:sldChg chg="addSp delSp modSp add mod modAnim">
        <pc:chgData name="Gé Verbeek" userId="20d2065d-8055-4a68-a463-00777506795f" providerId="ADAL" clId="{B756A9B6-3634-4CEC-B44F-52AEB4A1BEBC}" dt="2024-08-28T17:47:12.187" v="3414" actId="14100"/>
        <pc:sldMkLst>
          <pc:docMk/>
          <pc:sldMk cId="4113643347" sldId="464"/>
        </pc:sldMkLst>
        <pc:spChg chg="mod">
          <ac:chgData name="Gé Verbeek" userId="20d2065d-8055-4a68-a463-00777506795f" providerId="ADAL" clId="{B756A9B6-3634-4CEC-B44F-52AEB4A1BEBC}" dt="2024-08-26T17:49:12.192" v="2197" actId="20577"/>
          <ac:spMkLst>
            <pc:docMk/>
            <pc:sldMk cId="4113643347" sldId="464"/>
            <ac:spMk id="7171" creationId="{E224BC8B-2913-4038-A10D-36A485D9D174}"/>
          </ac:spMkLst>
        </pc:spChg>
        <pc:picChg chg="add del mod">
          <ac:chgData name="Gé Verbeek" userId="20d2065d-8055-4a68-a463-00777506795f" providerId="ADAL" clId="{B756A9B6-3634-4CEC-B44F-52AEB4A1BEBC}" dt="2024-08-28T17:47:01.199" v="3411" actId="478"/>
          <ac:picMkLst>
            <pc:docMk/>
            <pc:sldMk cId="4113643347" sldId="464"/>
            <ac:picMk id="3" creationId="{175713E3-4EB0-EB08-800F-D1A4D2BD67AF}"/>
          </ac:picMkLst>
        </pc:picChg>
        <pc:picChg chg="add mod">
          <ac:chgData name="Gé Verbeek" userId="20d2065d-8055-4a68-a463-00777506795f" providerId="ADAL" clId="{B756A9B6-3634-4CEC-B44F-52AEB4A1BEBC}" dt="2024-08-28T17:47:12.187" v="3414" actId="14100"/>
          <ac:picMkLst>
            <pc:docMk/>
            <pc:sldMk cId="4113643347" sldId="464"/>
            <ac:picMk id="5" creationId="{255C8BCB-9FD6-F4C9-3397-20B227D2C9C2}"/>
          </ac:picMkLst>
        </pc:picChg>
      </pc:sldChg>
      <pc:sldChg chg="addSp modSp add mod modAnim">
        <pc:chgData name="Gé Verbeek" userId="20d2065d-8055-4a68-a463-00777506795f" providerId="ADAL" clId="{B756A9B6-3634-4CEC-B44F-52AEB4A1BEBC}" dt="2024-08-28T18:00:33.734" v="3462" actId="113"/>
        <pc:sldMkLst>
          <pc:docMk/>
          <pc:sldMk cId="923220416" sldId="465"/>
        </pc:sldMkLst>
        <pc:spChg chg="mod">
          <ac:chgData name="Gé Verbeek" userId="20d2065d-8055-4a68-a463-00777506795f" providerId="ADAL" clId="{B756A9B6-3634-4CEC-B44F-52AEB4A1BEBC}" dt="2024-08-26T18:10:26.624" v="2339" actId="20577"/>
          <ac:spMkLst>
            <pc:docMk/>
            <pc:sldMk cId="923220416" sldId="465"/>
            <ac:spMk id="5122" creationId="{80899F95-2E30-4511-922B-B88C19CF0D84}"/>
          </ac:spMkLst>
        </pc:spChg>
        <pc:spChg chg="mod">
          <ac:chgData name="Gé Verbeek" userId="20d2065d-8055-4a68-a463-00777506795f" providerId="ADAL" clId="{B756A9B6-3634-4CEC-B44F-52AEB4A1BEBC}" dt="2024-08-28T18:00:33.734" v="3462" actId="113"/>
          <ac:spMkLst>
            <pc:docMk/>
            <pc:sldMk cId="923220416" sldId="465"/>
            <ac:spMk id="7171" creationId="{E224BC8B-2913-4038-A10D-36A485D9D174}"/>
          </ac:spMkLst>
        </pc:spChg>
        <pc:picChg chg="add mod">
          <ac:chgData name="Gé Verbeek" userId="20d2065d-8055-4a68-a463-00777506795f" providerId="ADAL" clId="{B756A9B6-3634-4CEC-B44F-52AEB4A1BEBC}" dt="2024-08-28T17:55:06.162" v="3442" actId="1076"/>
          <ac:picMkLst>
            <pc:docMk/>
            <pc:sldMk cId="923220416" sldId="465"/>
            <ac:picMk id="3" creationId="{24E1AC1B-DD51-00BE-C566-79823E26A88B}"/>
          </ac:picMkLst>
        </pc:picChg>
        <pc:picChg chg="add mod">
          <ac:chgData name="Gé Verbeek" userId="20d2065d-8055-4a68-a463-00777506795f" providerId="ADAL" clId="{B756A9B6-3634-4CEC-B44F-52AEB4A1BEBC}" dt="2024-08-28T17:56:15.846" v="3444" actId="1076"/>
          <ac:picMkLst>
            <pc:docMk/>
            <pc:sldMk cId="923220416" sldId="465"/>
            <ac:picMk id="5" creationId="{95805B20-8849-61DA-0F4C-3569D2CA5EBC}"/>
          </ac:picMkLst>
        </pc:picChg>
        <pc:picChg chg="add mod">
          <ac:chgData name="Gé Verbeek" userId="20d2065d-8055-4a68-a463-00777506795f" providerId="ADAL" clId="{B756A9B6-3634-4CEC-B44F-52AEB4A1BEBC}" dt="2024-08-28T17:56:57.658" v="3447" actId="14100"/>
          <ac:picMkLst>
            <pc:docMk/>
            <pc:sldMk cId="923220416" sldId="465"/>
            <ac:picMk id="7" creationId="{1BC7B706-D1CA-6F64-DB8C-DD14E60F7A41}"/>
          </ac:picMkLst>
        </pc:picChg>
        <pc:picChg chg="add mod">
          <ac:chgData name="Gé Verbeek" userId="20d2065d-8055-4a68-a463-00777506795f" providerId="ADAL" clId="{B756A9B6-3634-4CEC-B44F-52AEB4A1BEBC}" dt="2024-08-28T17:57:51.250" v="3452" actId="1076"/>
          <ac:picMkLst>
            <pc:docMk/>
            <pc:sldMk cId="923220416" sldId="465"/>
            <ac:picMk id="9" creationId="{344D40E5-F0C5-5B63-9C95-B77615B75B33}"/>
          </ac:picMkLst>
        </pc:picChg>
        <pc:picChg chg="add mod">
          <ac:chgData name="Gé Verbeek" userId="20d2065d-8055-4a68-a463-00777506795f" providerId="ADAL" clId="{B756A9B6-3634-4CEC-B44F-52AEB4A1BEBC}" dt="2024-08-28T17:58:45.849" v="3454" actId="1076"/>
          <ac:picMkLst>
            <pc:docMk/>
            <pc:sldMk cId="923220416" sldId="465"/>
            <ac:picMk id="11" creationId="{36080C31-8BD0-6948-5261-1A833196E66A}"/>
          </ac:picMkLst>
        </pc:picChg>
        <pc:picChg chg="add mod">
          <ac:chgData name="Gé Verbeek" userId="20d2065d-8055-4a68-a463-00777506795f" providerId="ADAL" clId="{B756A9B6-3634-4CEC-B44F-52AEB4A1BEBC}" dt="2024-08-28T17:59:27.873" v="3456" actId="1076"/>
          <ac:picMkLst>
            <pc:docMk/>
            <pc:sldMk cId="923220416" sldId="465"/>
            <ac:picMk id="13" creationId="{CA13CA89-1F7D-69A3-FC99-8B4EB0C44BD9}"/>
          </ac:picMkLst>
        </pc:picChg>
        <pc:picChg chg="add mod">
          <ac:chgData name="Gé Verbeek" userId="20d2065d-8055-4a68-a463-00777506795f" providerId="ADAL" clId="{B756A9B6-3634-4CEC-B44F-52AEB4A1BEBC}" dt="2024-08-28T18:00:16.286" v="3460" actId="1076"/>
          <ac:picMkLst>
            <pc:docMk/>
            <pc:sldMk cId="923220416" sldId="465"/>
            <ac:picMk id="15" creationId="{302CD2E7-7CD4-1C99-200B-9CE22793A6CC}"/>
          </ac:picMkLst>
        </pc:picChg>
      </pc:sldChg>
      <pc:sldChg chg="addSp modSp add mod modAnim">
        <pc:chgData name="Gé Verbeek" userId="20d2065d-8055-4a68-a463-00777506795f" providerId="ADAL" clId="{B756A9B6-3634-4CEC-B44F-52AEB4A1BEBC}" dt="2024-08-28T18:05:09.060" v="3476" actId="14100"/>
        <pc:sldMkLst>
          <pc:docMk/>
          <pc:sldMk cId="2833000409" sldId="466"/>
        </pc:sldMkLst>
        <pc:spChg chg="mod">
          <ac:chgData name="Gé Verbeek" userId="20d2065d-8055-4a68-a463-00777506795f" providerId="ADAL" clId="{B756A9B6-3634-4CEC-B44F-52AEB4A1BEBC}" dt="2024-08-26T18:24:46.696" v="2893" actId="20577"/>
          <ac:spMkLst>
            <pc:docMk/>
            <pc:sldMk cId="2833000409" sldId="466"/>
            <ac:spMk id="5122" creationId="{80899F95-2E30-4511-922B-B88C19CF0D84}"/>
          </ac:spMkLst>
        </pc:spChg>
        <pc:spChg chg="mod">
          <ac:chgData name="Gé Verbeek" userId="20d2065d-8055-4a68-a463-00777506795f" providerId="ADAL" clId="{B756A9B6-3634-4CEC-B44F-52AEB4A1BEBC}" dt="2024-08-28T18:00:47.660" v="3464" actId="113"/>
          <ac:spMkLst>
            <pc:docMk/>
            <pc:sldMk cId="2833000409" sldId="466"/>
            <ac:spMk id="7171" creationId="{E224BC8B-2913-4038-A10D-36A485D9D174}"/>
          </ac:spMkLst>
        </pc:spChg>
        <pc:picChg chg="add mod">
          <ac:chgData name="Gé Verbeek" userId="20d2065d-8055-4a68-a463-00777506795f" providerId="ADAL" clId="{B756A9B6-3634-4CEC-B44F-52AEB4A1BEBC}" dt="2024-08-28T18:01:53.843" v="3466" actId="1076"/>
          <ac:picMkLst>
            <pc:docMk/>
            <pc:sldMk cId="2833000409" sldId="466"/>
            <ac:picMk id="3" creationId="{03DD7C8D-2750-AE12-5F86-498AFE641BE1}"/>
          </ac:picMkLst>
        </pc:picChg>
        <pc:picChg chg="add mod">
          <ac:chgData name="Gé Verbeek" userId="20d2065d-8055-4a68-a463-00777506795f" providerId="ADAL" clId="{B756A9B6-3634-4CEC-B44F-52AEB4A1BEBC}" dt="2024-08-28T18:02:28.724" v="3468" actId="1076"/>
          <ac:picMkLst>
            <pc:docMk/>
            <pc:sldMk cId="2833000409" sldId="466"/>
            <ac:picMk id="5" creationId="{52FEB61A-B3C5-27F1-7494-7955ACB57298}"/>
          </ac:picMkLst>
        </pc:picChg>
        <pc:picChg chg="add mod">
          <ac:chgData name="Gé Verbeek" userId="20d2065d-8055-4a68-a463-00777506795f" providerId="ADAL" clId="{B756A9B6-3634-4CEC-B44F-52AEB4A1BEBC}" dt="2024-08-28T18:03:39.636" v="3470" actId="1076"/>
          <ac:picMkLst>
            <pc:docMk/>
            <pc:sldMk cId="2833000409" sldId="466"/>
            <ac:picMk id="7" creationId="{7713E4CA-D35C-AC6B-F002-5C0BF3C99967}"/>
          </ac:picMkLst>
        </pc:picChg>
        <pc:picChg chg="add mod">
          <ac:chgData name="Gé Verbeek" userId="20d2065d-8055-4a68-a463-00777506795f" providerId="ADAL" clId="{B756A9B6-3634-4CEC-B44F-52AEB4A1BEBC}" dt="2024-08-28T18:04:32.879" v="3473" actId="14100"/>
          <ac:picMkLst>
            <pc:docMk/>
            <pc:sldMk cId="2833000409" sldId="466"/>
            <ac:picMk id="9" creationId="{13B226A2-26B3-E86F-63D9-CB26935AC3A9}"/>
          </ac:picMkLst>
        </pc:picChg>
        <pc:picChg chg="add mod">
          <ac:chgData name="Gé Verbeek" userId="20d2065d-8055-4a68-a463-00777506795f" providerId="ADAL" clId="{B756A9B6-3634-4CEC-B44F-52AEB4A1BEBC}" dt="2024-08-28T18:05:09.060" v="3476" actId="14100"/>
          <ac:picMkLst>
            <pc:docMk/>
            <pc:sldMk cId="2833000409" sldId="466"/>
            <ac:picMk id="11" creationId="{CBDDB89A-8B88-DA08-E506-19A8D3686284}"/>
          </ac:picMkLst>
        </pc:picChg>
      </pc:sldChg>
      <pc:sldChg chg="addSp modSp add mod replId modAnim">
        <pc:chgData name="Gé Verbeek" userId="20d2065d-8055-4a68-a463-00777506795f" providerId="ADAL" clId="{B756A9B6-3634-4CEC-B44F-52AEB4A1BEBC}" dt="2024-08-28T18:09:47.810" v="3492" actId="1076"/>
        <pc:sldMkLst>
          <pc:docMk/>
          <pc:sldMk cId="3483235611" sldId="467"/>
        </pc:sldMkLst>
        <pc:spChg chg="mod">
          <ac:chgData name="Gé Verbeek" userId="20d2065d-8055-4a68-a463-00777506795f" providerId="ADAL" clId="{B756A9B6-3634-4CEC-B44F-52AEB4A1BEBC}" dt="2024-08-26T18:25:00.732" v="2894"/>
          <ac:spMkLst>
            <pc:docMk/>
            <pc:sldMk cId="3483235611" sldId="467"/>
            <ac:spMk id="5122" creationId="{80899F95-2E30-4511-922B-B88C19CF0D84}"/>
          </ac:spMkLst>
        </pc:spChg>
        <pc:spChg chg="mod">
          <ac:chgData name="Gé Verbeek" userId="20d2065d-8055-4a68-a463-00777506795f" providerId="ADAL" clId="{B756A9B6-3634-4CEC-B44F-52AEB4A1BEBC}" dt="2024-08-28T18:05:20.777" v="3477" actId="113"/>
          <ac:spMkLst>
            <pc:docMk/>
            <pc:sldMk cId="3483235611" sldId="467"/>
            <ac:spMk id="7171" creationId="{E224BC8B-2913-4038-A10D-36A485D9D174}"/>
          </ac:spMkLst>
        </pc:spChg>
        <pc:picChg chg="add mod">
          <ac:chgData name="Gé Verbeek" userId="20d2065d-8055-4a68-a463-00777506795f" providerId="ADAL" clId="{B756A9B6-3634-4CEC-B44F-52AEB4A1BEBC}" dt="2024-08-28T18:06:26.007" v="3480" actId="1076"/>
          <ac:picMkLst>
            <pc:docMk/>
            <pc:sldMk cId="3483235611" sldId="467"/>
            <ac:picMk id="3" creationId="{058721F6-737A-C1C7-89AA-15E69CC1EB09}"/>
          </ac:picMkLst>
        </pc:picChg>
        <pc:picChg chg="add mod">
          <ac:chgData name="Gé Verbeek" userId="20d2065d-8055-4a68-a463-00777506795f" providerId="ADAL" clId="{B756A9B6-3634-4CEC-B44F-52AEB4A1BEBC}" dt="2024-08-28T18:07:29.461" v="3483" actId="1076"/>
          <ac:picMkLst>
            <pc:docMk/>
            <pc:sldMk cId="3483235611" sldId="467"/>
            <ac:picMk id="5" creationId="{12979CA2-CC90-CC3D-CD1A-9C2541BA557F}"/>
          </ac:picMkLst>
        </pc:picChg>
        <pc:picChg chg="add mod">
          <ac:chgData name="Gé Verbeek" userId="20d2065d-8055-4a68-a463-00777506795f" providerId="ADAL" clId="{B756A9B6-3634-4CEC-B44F-52AEB4A1BEBC}" dt="2024-08-28T18:08:27.633" v="3486" actId="14100"/>
          <ac:picMkLst>
            <pc:docMk/>
            <pc:sldMk cId="3483235611" sldId="467"/>
            <ac:picMk id="7" creationId="{6BA51C46-4CDA-1292-91E0-E68DF6F5F72B}"/>
          </ac:picMkLst>
        </pc:picChg>
        <pc:picChg chg="add mod">
          <ac:chgData name="Gé Verbeek" userId="20d2065d-8055-4a68-a463-00777506795f" providerId="ADAL" clId="{B756A9B6-3634-4CEC-B44F-52AEB4A1BEBC}" dt="2024-08-28T18:09:11.707" v="3490" actId="1076"/>
          <ac:picMkLst>
            <pc:docMk/>
            <pc:sldMk cId="3483235611" sldId="467"/>
            <ac:picMk id="9" creationId="{42E9A30F-5915-1BD6-8CF6-C74CCC56FCF3}"/>
          </ac:picMkLst>
        </pc:picChg>
        <pc:picChg chg="add mod">
          <ac:chgData name="Gé Verbeek" userId="20d2065d-8055-4a68-a463-00777506795f" providerId="ADAL" clId="{B756A9B6-3634-4CEC-B44F-52AEB4A1BEBC}" dt="2024-08-28T18:09:47.810" v="3492" actId="1076"/>
          <ac:picMkLst>
            <pc:docMk/>
            <pc:sldMk cId="3483235611" sldId="467"/>
            <ac:picMk id="11" creationId="{7291D3F0-E1CF-3EA4-59B6-1A5C8E09EBDC}"/>
          </ac:picMkLst>
        </pc:picChg>
      </pc:sldChg>
      <pc:sldChg chg="modSp add mod modAnim">
        <pc:chgData name="Gé Verbeek" userId="20d2065d-8055-4a68-a463-00777506795f" providerId="ADAL" clId="{B756A9B6-3634-4CEC-B44F-52AEB4A1BEBC}" dt="2024-08-28T17:52:00.353" v="3432"/>
        <pc:sldMkLst>
          <pc:docMk/>
          <pc:sldMk cId="133624321" sldId="468"/>
        </pc:sldMkLst>
        <pc:spChg chg="mod">
          <ac:chgData name="Gé Verbeek" userId="20d2065d-8055-4a68-a463-00777506795f" providerId="ADAL" clId="{B756A9B6-3634-4CEC-B44F-52AEB4A1BEBC}" dt="2024-08-26T18:08:42.711" v="2319" actId="113"/>
          <ac:spMkLst>
            <pc:docMk/>
            <pc:sldMk cId="133624321" sldId="468"/>
            <ac:spMk id="7171" creationId="{E224BC8B-2913-4038-A10D-36A485D9D174}"/>
          </ac:spMkLst>
        </pc:spChg>
      </pc:sldChg>
      <pc:sldChg chg="addSp modSp add mod ord modAnim">
        <pc:chgData name="Gé Verbeek" userId="20d2065d-8055-4a68-a463-00777506795f" providerId="ADAL" clId="{B756A9B6-3634-4CEC-B44F-52AEB4A1BEBC}" dt="2024-08-28T17:51:47.485" v="3431" actId="14100"/>
        <pc:sldMkLst>
          <pc:docMk/>
          <pc:sldMk cId="1612715757" sldId="469"/>
        </pc:sldMkLst>
        <pc:spChg chg="mod">
          <ac:chgData name="Gé Verbeek" userId="20d2065d-8055-4a68-a463-00777506795f" providerId="ADAL" clId="{B756A9B6-3634-4CEC-B44F-52AEB4A1BEBC}" dt="2024-08-28T17:49:26.155" v="3423" actId="114"/>
          <ac:spMkLst>
            <pc:docMk/>
            <pc:sldMk cId="1612715757" sldId="469"/>
            <ac:spMk id="7171" creationId="{E224BC8B-2913-4038-A10D-36A485D9D174}"/>
          </ac:spMkLst>
        </pc:spChg>
        <pc:picChg chg="add mod">
          <ac:chgData name="Gé Verbeek" userId="20d2065d-8055-4a68-a463-00777506795f" providerId="ADAL" clId="{B756A9B6-3634-4CEC-B44F-52AEB4A1BEBC}" dt="2024-08-28T17:50:18.699" v="3426" actId="14100"/>
          <ac:picMkLst>
            <pc:docMk/>
            <pc:sldMk cId="1612715757" sldId="469"/>
            <ac:picMk id="3" creationId="{52609190-B0A5-BBD3-45BF-0B5840FD400D}"/>
          </ac:picMkLst>
        </pc:picChg>
        <pc:picChg chg="add mod">
          <ac:chgData name="Gé Verbeek" userId="20d2065d-8055-4a68-a463-00777506795f" providerId="ADAL" clId="{B756A9B6-3634-4CEC-B44F-52AEB4A1BEBC}" dt="2024-08-28T17:51:47.485" v="3431" actId="14100"/>
          <ac:picMkLst>
            <pc:docMk/>
            <pc:sldMk cId="1612715757" sldId="469"/>
            <ac:picMk id="5" creationId="{3B69091C-57A1-160C-549E-041E61ACAA92}"/>
          </ac:picMkLst>
        </pc:picChg>
      </pc:sldChg>
      <pc:sldChg chg="add del">
        <pc:chgData name="Gé Verbeek" userId="20d2065d-8055-4a68-a463-00777506795f" providerId="ADAL" clId="{B756A9B6-3634-4CEC-B44F-52AEB4A1BEBC}" dt="2024-08-26T18:07:34.547" v="2302" actId="47"/>
        <pc:sldMkLst>
          <pc:docMk/>
          <pc:sldMk cId="2807903961" sldId="469"/>
        </pc:sldMkLst>
      </pc:sldChg>
      <pc:sldChg chg="addSp modSp add mod ord modAnim">
        <pc:chgData name="Gé Verbeek" userId="20d2065d-8055-4a68-a463-00777506795f" providerId="ADAL" clId="{B756A9B6-3634-4CEC-B44F-52AEB4A1BEBC}" dt="2024-08-28T18:00:40.266" v="3463" actId="113"/>
        <pc:sldMkLst>
          <pc:docMk/>
          <pc:sldMk cId="2411279890" sldId="470"/>
        </pc:sldMkLst>
        <pc:spChg chg="mod">
          <ac:chgData name="Gé Verbeek" userId="20d2065d-8055-4a68-a463-00777506795f" providerId="ADAL" clId="{B756A9B6-3634-4CEC-B44F-52AEB4A1BEBC}" dt="2024-08-28T18:00:40.266" v="3463" actId="113"/>
          <ac:spMkLst>
            <pc:docMk/>
            <pc:sldMk cId="2411279890" sldId="470"/>
            <ac:spMk id="7171" creationId="{E224BC8B-2913-4038-A10D-36A485D9D174}"/>
          </ac:spMkLst>
        </pc:spChg>
        <pc:picChg chg="add mod">
          <ac:chgData name="Gé Verbeek" userId="20d2065d-8055-4a68-a463-00777506795f" providerId="ADAL" clId="{B756A9B6-3634-4CEC-B44F-52AEB4A1BEBC}" dt="2024-08-28T17:53:36.413" v="3439" actId="14100"/>
          <ac:picMkLst>
            <pc:docMk/>
            <pc:sldMk cId="2411279890" sldId="470"/>
            <ac:picMk id="3" creationId="{2791CB00-5BD2-4927-A408-EB46B3D04EC9}"/>
          </ac:picMkLst>
        </pc:picChg>
      </pc:sldChg>
      <pc:sldChg chg="addSp delSp modSp new mod">
        <pc:chgData name="Gé Verbeek" userId="20d2065d-8055-4a68-a463-00777506795f" providerId="ADAL" clId="{B756A9B6-3634-4CEC-B44F-52AEB4A1BEBC}" dt="2024-08-29T11:42:51.979" v="3767" actId="20577"/>
        <pc:sldMkLst>
          <pc:docMk/>
          <pc:sldMk cId="1791633678" sldId="471"/>
        </pc:sldMkLst>
        <pc:spChg chg="mod">
          <ac:chgData name="Gé Verbeek" userId="20d2065d-8055-4a68-a463-00777506795f" providerId="ADAL" clId="{B756A9B6-3634-4CEC-B44F-52AEB4A1BEBC}" dt="2024-08-29T11:42:51.979" v="3767" actId="20577"/>
          <ac:spMkLst>
            <pc:docMk/>
            <pc:sldMk cId="1791633678" sldId="471"/>
            <ac:spMk id="2" creationId="{E6A7B2BA-7E88-5077-850B-A17947EBFBF0}"/>
          </ac:spMkLst>
        </pc:spChg>
        <pc:spChg chg="del mod">
          <ac:chgData name="Gé Verbeek" userId="20d2065d-8055-4a68-a463-00777506795f" providerId="ADAL" clId="{B756A9B6-3634-4CEC-B44F-52AEB4A1BEBC}" dt="2024-08-29T11:38:38.022" v="3679"/>
          <ac:spMkLst>
            <pc:docMk/>
            <pc:sldMk cId="1791633678" sldId="471"/>
            <ac:spMk id="3" creationId="{92673AF6-98D2-8699-4D48-DD9AB675EF49}"/>
          </ac:spMkLst>
        </pc:spChg>
        <pc:spChg chg="add mod">
          <ac:chgData name="Gé Verbeek" userId="20d2065d-8055-4a68-a463-00777506795f" providerId="ADAL" clId="{B756A9B6-3634-4CEC-B44F-52AEB4A1BEBC}" dt="2024-08-29T11:42:17.474" v="3727" actId="20577"/>
          <ac:spMkLst>
            <pc:docMk/>
            <pc:sldMk cId="1791633678" sldId="471"/>
            <ac:spMk id="4" creationId="{AB6D239B-A968-8972-6146-0171A26145C4}"/>
          </ac:spMkLst>
        </pc:spChg>
      </pc:sldChg>
      <pc:sldChg chg="addSp delSp modSp add mod">
        <pc:chgData name="Gé Verbeek" userId="20d2065d-8055-4a68-a463-00777506795f" providerId="ADAL" clId="{B756A9B6-3634-4CEC-B44F-52AEB4A1BEBC}" dt="2024-08-29T12:15:06.115" v="3834" actId="20577"/>
        <pc:sldMkLst>
          <pc:docMk/>
          <pc:sldMk cId="1359661033" sldId="472"/>
        </pc:sldMkLst>
        <pc:spChg chg="mod">
          <ac:chgData name="Gé Verbeek" userId="20d2065d-8055-4a68-a463-00777506795f" providerId="ADAL" clId="{B756A9B6-3634-4CEC-B44F-52AEB4A1BEBC}" dt="2024-08-29T11:43:05.727" v="3790" actId="20577"/>
          <ac:spMkLst>
            <pc:docMk/>
            <pc:sldMk cId="1359661033" sldId="472"/>
            <ac:spMk id="2" creationId="{E6A7B2BA-7E88-5077-850B-A17947EBFBF0}"/>
          </ac:spMkLst>
        </pc:spChg>
        <pc:spChg chg="del">
          <ac:chgData name="Gé Verbeek" userId="20d2065d-8055-4a68-a463-00777506795f" providerId="ADAL" clId="{B756A9B6-3634-4CEC-B44F-52AEB4A1BEBC}" dt="2024-08-29T11:46:30.468" v="3791"/>
          <ac:spMkLst>
            <pc:docMk/>
            <pc:sldMk cId="1359661033" sldId="472"/>
            <ac:spMk id="3" creationId="{92673AF6-98D2-8699-4D48-DD9AB675EF49}"/>
          </ac:spMkLst>
        </pc:spChg>
        <pc:spChg chg="add mod">
          <ac:chgData name="Gé Verbeek" userId="20d2065d-8055-4a68-a463-00777506795f" providerId="ADAL" clId="{B756A9B6-3634-4CEC-B44F-52AEB4A1BEBC}" dt="2024-08-29T12:15:06.115" v="3834" actId="20577"/>
          <ac:spMkLst>
            <pc:docMk/>
            <pc:sldMk cId="1359661033" sldId="472"/>
            <ac:spMk id="4" creationId="{EBBCDA55-A686-1C0A-3A43-4B5CD17F5004}"/>
          </ac:spMkLst>
        </pc:spChg>
      </pc:sldChg>
      <pc:sldChg chg="addSp delSp modSp add mod ord">
        <pc:chgData name="Gé Verbeek" userId="20d2065d-8055-4a68-a463-00777506795f" providerId="ADAL" clId="{B756A9B6-3634-4CEC-B44F-52AEB4A1BEBC}" dt="2024-08-29T11:42:33.467" v="3740" actId="20577"/>
        <pc:sldMkLst>
          <pc:docMk/>
          <pc:sldMk cId="659238409" sldId="473"/>
        </pc:sldMkLst>
        <pc:spChg chg="mod">
          <ac:chgData name="Gé Verbeek" userId="20d2065d-8055-4a68-a463-00777506795f" providerId="ADAL" clId="{B756A9B6-3634-4CEC-B44F-52AEB4A1BEBC}" dt="2024-08-29T11:42:33.467" v="3740" actId="20577"/>
          <ac:spMkLst>
            <pc:docMk/>
            <pc:sldMk cId="659238409" sldId="473"/>
            <ac:spMk id="2" creationId="{E6A7B2BA-7E88-5077-850B-A17947EBFBF0}"/>
          </ac:spMkLst>
        </pc:spChg>
        <pc:spChg chg="del mod">
          <ac:chgData name="Gé Verbeek" userId="20d2065d-8055-4a68-a463-00777506795f" providerId="ADAL" clId="{B756A9B6-3634-4CEC-B44F-52AEB4A1BEBC}" dt="2024-08-29T11:32:05.496" v="3520"/>
          <ac:spMkLst>
            <pc:docMk/>
            <pc:sldMk cId="659238409" sldId="473"/>
            <ac:spMk id="3" creationId="{92673AF6-98D2-8699-4D48-DD9AB675EF49}"/>
          </ac:spMkLst>
        </pc:spChg>
        <pc:spChg chg="add mod">
          <ac:chgData name="Gé Verbeek" userId="20d2065d-8055-4a68-a463-00777506795f" providerId="ADAL" clId="{B756A9B6-3634-4CEC-B44F-52AEB4A1BEBC}" dt="2024-08-29T11:37:40.570" v="3678" actId="6549"/>
          <ac:spMkLst>
            <pc:docMk/>
            <pc:sldMk cId="659238409" sldId="473"/>
            <ac:spMk id="4" creationId="{681B6255-79D5-741D-CC61-B7EC0AEBD620}"/>
          </ac:spMkLst>
        </pc:spChg>
        <pc:spChg chg="add">
          <ac:chgData name="Gé Verbeek" userId="20d2065d-8055-4a68-a463-00777506795f" providerId="ADAL" clId="{B756A9B6-3634-4CEC-B44F-52AEB4A1BEBC}" dt="2024-08-29T11:37:05.137" v="3560"/>
          <ac:spMkLst>
            <pc:docMk/>
            <pc:sldMk cId="659238409" sldId="473"/>
            <ac:spMk id="5" creationId="{606A36E4-30EA-0B76-2B88-39AE297A68AF}"/>
          </ac:spMkLst>
        </pc:spChg>
      </pc:sldChg>
    </pc:docChg>
  </pc:docChgLst>
  <pc:docChgLst>
    <pc:chgData name="Gé Verbeek" userId="20d2065d-8055-4a68-a463-00777506795f" providerId="ADAL" clId="{FE1E3ADC-CD6B-44DA-9991-986DDFA24747}"/>
    <pc:docChg chg="undo custSel addSld modSld sldOrd">
      <pc:chgData name="Gé Verbeek" userId="20d2065d-8055-4a68-a463-00777506795f" providerId="ADAL" clId="{FE1E3ADC-CD6B-44DA-9991-986DDFA24747}" dt="2024-10-10T13:29:47.422" v="434"/>
      <pc:docMkLst>
        <pc:docMk/>
      </pc:docMkLst>
      <pc:sldChg chg="addSp modSp mod">
        <pc:chgData name="Gé Verbeek" userId="20d2065d-8055-4a68-a463-00777506795f" providerId="ADAL" clId="{FE1E3ADC-CD6B-44DA-9991-986DDFA24747}" dt="2024-10-10T12:24:19.076" v="428" actId="688"/>
        <pc:sldMkLst>
          <pc:docMk/>
          <pc:sldMk cId="4114310772" sldId="390"/>
        </pc:sldMkLst>
        <pc:spChg chg="mod">
          <ac:chgData name="Gé Verbeek" userId="20d2065d-8055-4a68-a463-00777506795f" providerId="ADAL" clId="{FE1E3ADC-CD6B-44DA-9991-986DDFA24747}" dt="2024-10-10T12:23:34.588" v="425" actId="20577"/>
          <ac:spMkLst>
            <pc:docMk/>
            <pc:sldMk cId="4114310772" sldId="390"/>
            <ac:spMk id="7171" creationId="{E224BC8B-2913-4038-A10D-36A485D9D174}"/>
          </ac:spMkLst>
        </pc:spChg>
        <pc:picChg chg="add mod">
          <ac:chgData name="Gé Verbeek" userId="20d2065d-8055-4a68-a463-00777506795f" providerId="ADAL" clId="{FE1E3ADC-CD6B-44DA-9991-986DDFA24747}" dt="2024-10-10T12:24:19.076" v="428" actId="688"/>
          <ac:picMkLst>
            <pc:docMk/>
            <pc:sldMk cId="4114310772" sldId="390"/>
            <ac:picMk id="2" creationId="{96CBA115-7BC2-0B35-FD40-869CF6F707CB}"/>
          </ac:picMkLst>
        </pc:picChg>
      </pc:sldChg>
      <pc:sldChg chg="addSp delSp modSp mod">
        <pc:chgData name="Gé Verbeek" userId="20d2065d-8055-4a68-a463-00777506795f" providerId="ADAL" clId="{FE1E3ADC-CD6B-44DA-9991-986DDFA24747}" dt="2024-10-10T11:48:31.001" v="236" actId="478"/>
        <pc:sldMkLst>
          <pc:docMk/>
          <pc:sldMk cId="3105034433" sldId="393"/>
        </pc:sldMkLst>
        <pc:graphicFrameChg chg="add del modGraphic">
          <ac:chgData name="Gé Verbeek" userId="20d2065d-8055-4a68-a463-00777506795f" providerId="ADAL" clId="{FE1E3ADC-CD6B-44DA-9991-986DDFA24747}" dt="2024-10-10T11:48:31.001" v="236" actId="478"/>
          <ac:graphicFrameMkLst>
            <pc:docMk/>
            <pc:sldMk cId="3105034433" sldId="393"/>
            <ac:graphicFrameMk id="4" creationId="{434CF3AB-38DC-9B15-6139-D110423847E5}"/>
          </ac:graphicFrameMkLst>
        </pc:graphicFrameChg>
      </pc:sldChg>
      <pc:sldChg chg="modSp">
        <pc:chgData name="Gé Verbeek" userId="20d2065d-8055-4a68-a463-00777506795f" providerId="ADAL" clId="{FE1E3ADC-CD6B-44DA-9991-986DDFA24747}" dt="2024-10-01T17:39:57.723" v="231" actId="207"/>
        <pc:sldMkLst>
          <pc:docMk/>
          <pc:sldMk cId="3944922893" sldId="397"/>
        </pc:sldMkLst>
        <pc:spChg chg="mod">
          <ac:chgData name="Gé Verbeek" userId="20d2065d-8055-4a68-a463-00777506795f" providerId="ADAL" clId="{FE1E3ADC-CD6B-44DA-9991-986DDFA24747}" dt="2024-10-01T17:39:57.723" v="231" actId="207"/>
          <ac:spMkLst>
            <pc:docMk/>
            <pc:sldMk cId="3944922893" sldId="397"/>
            <ac:spMk id="7171" creationId="{E224BC8B-2913-4038-A10D-36A485D9D174}"/>
          </ac:spMkLst>
        </pc:spChg>
      </pc:sldChg>
      <pc:sldChg chg="modAnim">
        <pc:chgData name="Gé Verbeek" userId="20d2065d-8055-4a68-a463-00777506795f" providerId="ADAL" clId="{FE1E3ADC-CD6B-44DA-9991-986DDFA24747}" dt="2024-10-01T17:42:12.813" v="234"/>
        <pc:sldMkLst>
          <pc:docMk/>
          <pc:sldMk cId="948736589" sldId="402"/>
        </pc:sldMkLst>
      </pc:sldChg>
      <pc:sldChg chg="addSp delSp modSp mod ord">
        <pc:chgData name="Gé Verbeek" userId="20d2065d-8055-4a68-a463-00777506795f" providerId="ADAL" clId="{FE1E3ADC-CD6B-44DA-9991-986DDFA24747}" dt="2024-10-10T13:29:47.422" v="434"/>
        <pc:sldMkLst>
          <pc:docMk/>
          <pc:sldMk cId="2555521255" sldId="436"/>
        </pc:sldMkLst>
        <pc:spChg chg="add del mod">
          <ac:chgData name="Gé Verbeek" userId="20d2065d-8055-4a68-a463-00777506795f" providerId="ADAL" clId="{FE1E3ADC-CD6B-44DA-9991-986DDFA24747}" dt="2024-10-10T13:29:27.813" v="430" actId="22"/>
          <ac:spMkLst>
            <pc:docMk/>
            <pc:sldMk cId="2555521255" sldId="436"/>
            <ac:spMk id="4" creationId="{5F7F919F-692A-09CE-CE24-4E3C4B15A681}"/>
          </ac:spMkLst>
        </pc:spChg>
        <pc:picChg chg="del">
          <ac:chgData name="Gé Verbeek" userId="20d2065d-8055-4a68-a463-00777506795f" providerId="ADAL" clId="{FE1E3ADC-CD6B-44DA-9991-986DDFA24747}" dt="2024-10-10T13:29:24.981" v="429" actId="478"/>
          <ac:picMkLst>
            <pc:docMk/>
            <pc:sldMk cId="2555521255" sldId="436"/>
            <ac:picMk id="5" creationId="{B1769F1A-4528-16D9-47E3-CBE6E0F172AD}"/>
          </ac:picMkLst>
        </pc:picChg>
        <pc:picChg chg="add mod ord">
          <ac:chgData name="Gé Verbeek" userId="20d2065d-8055-4a68-a463-00777506795f" providerId="ADAL" clId="{FE1E3ADC-CD6B-44DA-9991-986DDFA24747}" dt="2024-10-10T13:29:35.331" v="432" actId="14100"/>
          <ac:picMkLst>
            <pc:docMk/>
            <pc:sldMk cId="2555521255" sldId="436"/>
            <ac:picMk id="7" creationId="{BD69F57B-71C1-8F7F-05D3-3FCC78FAECB1}"/>
          </ac:picMkLst>
        </pc:picChg>
      </pc:sldChg>
      <pc:sldChg chg="modSp modAnim">
        <pc:chgData name="Gé Verbeek" userId="20d2065d-8055-4a68-a463-00777506795f" providerId="ADAL" clId="{FE1E3ADC-CD6B-44DA-9991-986DDFA24747}" dt="2024-10-10T11:56:16.437" v="266"/>
        <pc:sldMkLst>
          <pc:docMk/>
          <pc:sldMk cId="122343105" sldId="439"/>
        </pc:sldMkLst>
        <pc:spChg chg="mod">
          <ac:chgData name="Gé Verbeek" userId="20d2065d-8055-4a68-a463-00777506795f" providerId="ADAL" clId="{FE1E3ADC-CD6B-44DA-9991-986DDFA24747}" dt="2024-10-10T11:56:04.073" v="265" actId="20577"/>
          <ac:spMkLst>
            <pc:docMk/>
            <pc:sldMk cId="122343105" sldId="439"/>
            <ac:spMk id="7171" creationId="{E224BC8B-2913-4038-A10D-36A485D9D174}"/>
          </ac:spMkLst>
        </pc:spChg>
      </pc:sldChg>
      <pc:sldChg chg="modSp">
        <pc:chgData name="Gé Verbeek" userId="20d2065d-8055-4a68-a463-00777506795f" providerId="ADAL" clId="{FE1E3ADC-CD6B-44DA-9991-986DDFA24747}" dt="2024-10-10T11:57:47.018" v="276" actId="6549"/>
        <pc:sldMkLst>
          <pc:docMk/>
          <pc:sldMk cId="3695787493" sldId="441"/>
        </pc:sldMkLst>
        <pc:spChg chg="mod">
          <ac:chgData name="Gé Verbeek" userId="20d2065d-8055-4a68-a463-00777506795f" providerId="ADAL" clId="{FE1E3ADC-CD6B-44DA-9991-986DDFA24747}" dt="2024-10-10T11:57:47.018" v="276" actId="6549"/>
          <ac:spMkLst>
            <pc:docMk/>
            <pc:sldMk cId="3695787493" sldId="441"/>
            <ac:spMk id="7171" creationId="{E224BC8B-2913-4038-A10D-36A485D9D174}"/>
          </ac:spMkLst>
        </pc:spChg>
      </pc:sldChg>
      <pc:sldChg chg="modSp modAnim">
        <pc:chgData name="Gé Verbeek" userId="20d2065d-8055-4a68-a463-00777506795f" providerId="ADAL" clId="{FE1E3ADC-CD6B-44DA-9991-986DDFA24747}" dt="2024-10-01T17:39:31.514" v="229"/>
        <pc:sldMkLst>
          <pc:docMk/>
          <pc:sldMk cId="2714431356" sldId="442"/>
        </pc:sldMkLst>
        <pc:spChg chg="mod">
          <ac:chgData name="Gé Verbeek" userId="20d2065d-8055-4a68-a463-00777506795f" providerId="ADAL" clId="{FE1E3ADC-CD6B-44DA-9991-986DDFA24747}" dt="2024-10-01T17:39:22.253" v="228" actId="20577"/>
          <ac:spMkLst>
            <pc:docMk/>
            <pc:sldMk cId="2714431356" sldId="442"/>
            <ac:spMk id="7171" creationId="{E224BC8B-2913-4038-A10D-36A485D9D174}"/>
          </ac:spMkLst>
        </pc:spChg>
      </pc:sldChg>
      <pc:sldChg chg="modSp modAnim">
        <pc:chgData name="Gé Verbeek" userId="20d2065d-8055-4a68-a463-00777506795f" providerId="ADAL" clId="{FE1E3ADC-CD6B-44DA-9991-986DDFA24747}" dt="2024-10-10T12:06:53.450" v="295"/>
        <pc:sldMkLst>
          <pc:docMk/>
          <pc:sldMk cId="1063907120" sldId="462"/>
        </pc:sldMkLst>
        <pc:spChg chg="mod">
          <ac:chgData name="Gé Verbeek" userId="20d2065d-8055-4a68-a463-00777506795f" providerId="ADAL" clId="{FE1E3ADC-CD6B-44DA-9991-986DDFA24747}" dt="2024-10-10T12:06:38.153" v="292" actId="20577"/>
          <ac:spMkLst>
            <pc:docMk/>
            <pc:sldMk cId="1063907120" sldId="462"/>
            <ac:spMk id="7171" creationId="{E224BC8B-2913-4038-A10D-36A485D9D174}"/>
          </ac:spMkLst>
        </pc:spChg>
      </pc:sldChg>
      <pc:sldChg chg="modSp mod modAnim">
        <pc:chgData name="Gé Verbeek" userId="20d2065d-8055-4a68-a463-00777506795f" providerId="ADAL" clId="{FE1E3ADC-CD6B-44DA-9991-986DDFA24747}" dt="2024-10-10T12:17:09.570" v="416"/>
        <pc:sldMkLst>
          <pc:docMk/>
          <pc:sldMk cId="4113643347" sldId="464"/>
        </pc:sldMkLst>
        <pc:spChg chg="mod">
          <ac:chgData name="Gé Verbeek" userId="20d2065d-8055-4a68-a463-00777506795f" providerId="ADAL" clId="{FE1E3ADC-CD6B-44DA-9991-986DDFA24747}" dt="2024-10-10T12:13:22.196" v="353" actId="20577"/>
          <ac:spMkLst>
            <pc:docMk/>
            <pc:sldMk cId="4113643347" sldId="464"/>
            <ac:spMk id="5122" creationId="{80899F95-2E30-4511-922B-B88C19CF0D84}"/>
          </ac:spMkLst>
        </pc:spChg>
        <pc:spChg chg="mod">
          <ac:chgData name="Gé Verbeek" userId="20d2065d-8055-4a68-a463-00777506795f" providerId="ADAL" clId="{FE1E3ADC-CD6B-44DA-9991-986DDFA24747}" dt="2024-10-10T12:16:48.724" v="413" actId="6549"/>
          <ac:spMkLst>
            <pc:docMk/>
            <pc:sldMk cId="4113643347" sldId="464"/>
            <ac:spMk id="7171" creationId="{E224BC8B-2913-4038-A10D-36A485D9D174}"/>
          </ac:spMkLst>
        </pc:spChg>
        <pc:picChg chg="mod">
          <ac:chgData name="Gé Verbeek" userId="20d2065d-8055-4a68-a463-00777506795f" providerId="ADAL" clId="{FE1E3ADC-CD6B-44DA-9991-986DDFA24747}" dt="2024-10-10T12:10:28.418" v="308" actId="14100"/>
          <ac:picMkLst>
            <pc:docMk/>
            <pc:sldMk cId="4113643347" sldId="464"/>
            <ac:picMk id="5" creationId="{255C8BCB-9FD6-F4C9-3397-20B227D2C9C2}"/>
          </ac:picMkLst>
        </pc:picChg>
      </pc:sldChg>
      <pc:sldChg chg="modSp add mod modAnim">
        <pc:chgData name="Gé Verbeek" userId="20d2065d-8055-4a68-a463-00777506795f" providerId="ADAL" clId="{FE1E3ADC-CD6B-44DA-9991-986DDFA24747}" dt="2024-10-10T12:16:27.192" v="385" actId="6549"/>
        <pc:sldMkLst>
          <pc:docMk/>
          <pc:sldMk cId="3011690395" sldId="475"/>
        </pc:sldMkLst>
        <pc:spChg chg="mod">
          <ac:chgData name="Gé Verbeek" userId="20d2065d-8055-4a68-a463-00777506795f" providerId="ADAL" clId="{FE1E3ADC-CD6B-44DA-9991-986DDFA24747}" dt="2024-10-10T12:16:27.192" v="385" actId="6549"/>
          <ac:spMkLst>
            <pc:docMk/>
            <pc:sldMk cId="3011690395" sldId="475"/>
            <ac:spMk id="7171" creationId="{E224BC8B-2913-4038-A10D-36A485D9D17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8EB7032-F0D6-4A01-845E-F640D5DCE90C}" type="datetimeFigureOut">
              <a:rPr lang="nl-NL" smtClean="0"/>
              <a:t>10-10-2024</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1A04F1-D7F4-4979-9173-69F0753CB55B}" type="slidenum">
              <a:rPr lang="nl-NL" smtClean="0"/>
              <a:t>‹nr.›</a:t>
            </a:fld>
            <a:endParaRPr lang="nl-NL"/>
          </a:p>
        </p:txBody>
      </p:sp>
    </p:spTree>
    <p:extLst>
      <p:ext uri="{BB962C8B-B14F-4D97-AF65-F5344CB8AC3E}">
        <p14:creationId xmlns:p14="http://schemas.microsoft.com/office/powerpoint/2010/main" val="3947309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9F02E0-DB6B-495D-8684-7297BB1858EF}" type="datetimeFigureOut">
              <a:rPr lang="nl-NL" smtClean="0"/>
              <a:t>10-10-2024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F2AE81-861B-4764-8A92-10FE93FC7A5B}" type="slidenum">
              <a:rPr lang="nl-NL" smtClean="0"/>
              <a:t>‹nr.›</a:t>
            </a:fld>
            <a:endParaRPr lang="nl-NL"/>
          </a:p>
        </p:txBody>
      </p:sp>
    </p:spTree>
    <p:extLst>
      <p:ext uri="{BB962C8B-B14F-4D97-AF65-F5344CB8AC3E}">
        <p14:creationId xmlns:p14="http://schemas.microsoft.com/office/powerpoint/2010/main" val="1927702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3</a:t>
            </a:fld>
            <a:endParaRPr lang="nl-NL" altLang="nl-NL"/>
          </a:p>
        </p:txBody>
      </p:sp>
    </p:spTree>
    <p:extLst>
      <p:ext uri="{BB962C8B-B14F-4D97-AF65-F5344CB8AC3E}">
        <p14:creationId xmlns:p14="http://schemas.microsoft.com/office/powerpoint/2010/main" val="1325966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13</a:t>
            </a:fld>
            <a:endParaRPr lang="nl-NL" altLang="nl-NL"/>
          </a:p>
        </p:txBody>
      </p:sp>
    </p:spTree>
    <p:extLst>
      <p:ext uri="{BB962C8B-B14F-4D97-AF65-F5344CB8AC3E}">
        <p14:creationId xmlns:p14="http://schemas.microsoft.com/office/powerpoint/2010/main" val="1870251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14</a:t>
            </a:fld>
            <a:endParaRPr lang="nl-NL" altLang="nl-NL"/>
          </a:p>
        </p:txBody>
      </p:sp>
    </p:spTree>
    <p:extLst>
      <p:ext uri="{BB962C8B-B14F-4D97-AF65-F5344CB8AC3E}">
        <p14:creationId xmlns:p14="http://schemas.microsoft.com/office/powerpoint/2010/main" val="3517357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15</a:t>
            </a:fld>
            <a:endParaRPr lang="nl-NL" altLang="nl-NL"/>
          </a:p>
        </p:txBody>
      </p:sp>
    </p:spTree>
    <p:extLst>
      <p:ext uri="{BB962C8B-B14F-4D97-AF65-F5344CB8AC3E}">
        <p14:creationId xmlns:p14="http://schemas.microsoft.com/office/powerpoint/2010/main" val="676755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16</a:t>
            </a:fld>
            <a:endParaRPr lang="nl-NL" altLang="nl-NL"/>
          </a:p>
        </p:txBody>
      </p:sp>
    </p:spTree>
    <p:extLst>
      <p:ext uri="{BB962C8B-B14F-4D97-AF65-F5344CB8AC3E}">
        <p14:creationId xmlns:p14="http://schemas.microsoft.com/office/powerpoint/2010/main" val="2316066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17</a:t>
            </a:fld>
            <a:endParaRPr lang="nl-NL" altLang="nl-NL"/>
          </a:p>
        </p:txBody>
      </p:sp>
    </p:spTree>
    <p:extLst>
      <p:ext uri="{BB962C8B-B14F-4D97-AF65-F5344CB8AC3E}">
        <p14:creationId xmlns:p14="http://schemas.microsoft.com/office/powerpoint/2010/main" val="810529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18</a:t>
            </a:fld>
            <a:endParaRPr lang="nl-NL" altLang="nl-NL"/>
          </a:p>
        </p:txBody>
      </p:sp>
    </p:spTree>
    <p:extLst>
      <p:ext uri="{BB962C8B-B14F-4D97-AF65-F5344CB8AC3E}">
        <p14:creationId xmlns:p14="http://schemas.microsoft.com/office/powerpoint/2010/main" val="2105779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19</a:t>
            </a:fld>
            <a:endParaRPr lang="nl-NL" altLang="nl-NL"/>
          </a:p>
        </p:txBody>
      </p:sp>
    </p:spTree>
    <p:extLst>
      <p:ext uri="{BB962C8B-B14F-4D97-AF65-F5344CB8AC3E}">
        <p14:creationId xmlns:p14="http://schemas.microsoft.com/office/powerpoint/2010/main" val="1037860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20</a:t>
            </a:fld>
            <a:endParaRPr lang="nl-NL" altLang="nl-NL"/>
          </a:p>
        </p:txBody>
      </p:sp>
    </p:spTree>
    <p:extLst>
      <p:ext uri="{BB962C8B-B14F-4D97-AF65-F5344CB8AC3E}">
        <p14:creationId xmlns:p14="http://schemas.microsoft.com/office/powerpoint/2010/main" val="1972623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21</a:t>
            </a:fld>
            <a:endParaRPr lang="nl-NL" altLang="nl-NL"/>
          </a:p>
        </p:txBody>
      </p:sp>
    </p:spTree>
    <p:extLst>
      <p:ext uri="{BB962C8B-B14F-4D97-AF65-F5344CB8AC3E}">
        <p14:creationId xmlns:p14="http://schemas.microsoft.com/office/powerpoint/2010/main" val="2630999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22</a:t>
            </a:fld>
            <a:endParaRPr lang="nl-NL" altLang="nl-NL"/>
          </a:p>
        </p:txBody>
      </p:sp>
    </p:spTree>
    <p:extLst>
      <p:ext uri="{BB962C8B-B14F-4D97-AF65-F5344CB8AC3E}">
        <p14:creationId xmlns:p14="http://schemas.microsoft.com/office/powerpoint/2010/main" val="371548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4</a:t>
            </a:fld>
            <a:endParaRPr lang="nl-NL" altLang="nl-NL"/>
          </a:p>
        </p:txBody>
      </p:sp>
    </p:spTree>
    <p:extLst>
      <p:ext uri="{BB962C8B-B14F-4D97-AF65-F5344CB8AC3E}">
        <p14:creationId xmlns:p14="http://schemas.microsoft.com/office/powerpoint/2010/main" val="2705107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23</a:t>
            </a:fld>
            <a:endParaRPr lang="nl-NL" altLang="nl-NL"/>
          </a:p>
        </p:txBody>
      </p:sp>
    </p:spTree>
    <p:extLst>
      <p:ext uri="{BB962C8B-B14F-4D97-AF65-F5344CB8AC3E}">
        <p14:creationId xmlns:p14="http://schemas.microsoft.com/office/powerpoint/2010/main" val="4281401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24</a:t>
            </a:fld>
            <a:endParaRPr lang="nl-NL" altLang="nl-NL"/>
          </a:p>
        </p:txBody>
      </p:sp>
    </p:spTree>
    <p:extLst>
      <p:ext uri="{BB962C8B-B14F-4D97-AF65-F5344CB8AC3E}">
        <p14:creationId xmlns:p14="http://schemas.microsoft.com/office/powerpoint/2010/main" val="4180907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25</a:t>
            </a:fld>
            <a:endParaRPr lang="nl-NL" altLang="nl-NL"/>
          </a:p>
        </p:txBody>
      </p:sp>
    </p:spTree>
    <p:extLst>
      <p:ext uri="{BB962C8B-B14F-4D97-AF65-F5344CB8AC3E}">
        <p14:creationId xmlns:p14="http://schemas.microsoft.com/office/powerpoint/2010/main" val="21572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26</a:t>
            </a:fld>
            <a:endParaRPr lang="nl-NL" altLang="nl-NL"/>
          </a:p>
        </p:txBody>
      </p:sp>
    </p:spTree>
    <p:extLst>
      <p:ext uri="{BB962C8B-B14F-4D97-AF65-F5344CB8AC3E}">
        <p14:creationId xmlns:p14="http://schemas.microsoft.com/office/powerpoint/2010/main" val="2539757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27</a:t>
            </a:fld>
            <a:endParaRPr lang="nl-NL" altLang="nl-NL"/>
          </a:p>
        </p:txBody>
      </p:sp>
    </p:spTree>
    <p:extLst>
      <p:ext uri="{BB962C8B-B14F-4D97-AF65-F5344CB8AC3E}">
        <p14:creationId xmlns:p14="http://schemas.microsoft.com/office/powerpoint/2010/main" val="2079668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28</a:t>
            </a:fld>
            <a:endParaRPr lang="nl-NL" altLang="nl-NL"/>
          </a:p>
        </p:txBody>
      </p:sp>
    </p:spTree>
    <p:extLst>
      <p:ext uri="{BB962C8B-B14F-4D97-AF65-F5344CB8AC3E}">
        <p14:creationId xmlns:p14="http://schemas.microsoft.com/office/powerpoint/2010/main" val="2264907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29</a:t>
            </a:fld>
            <a:endParaRPr lang="nl-NL" altLang="nl-NL"/>
          </a:p>
        </p:txBody>
      </p:sp>
    </p:spTree>
    <p:extLst>
      <p:ext uri="{BB962C8B-B14F-4D97-AF65-F5344CB8AC3E}">
        <p14:creationId xmlns:p14="http://schemas.microsoft.com/office/powerpoint/2010/main" val="8746746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30</a:t>
            </a:fld>
            <a:endParaRPr lang="nl-NL" altLang="nl-NL"/>
          </a:p>
        </p:txBody>
      </p:sp>
    </p:spTree>
    <p:extLst>
      <p:ext uri="{BB962C8B-B14F-4D97-AF65-F5344CB8AC3E}">
        <p14:creationId xmlns:p14="http://schemas.microsoft.com/office/powerpoint/2010/main" val="2949788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31</a:t>
            </a:fld>
            <a:endParaRPr lang="nl-NL" altLang="nl-NL"/>
          </a:p>
        </p:txBody>
      </p:sp>
    </p:spTree>
    <p:extLst>
      <p:ext uri="{BB962C8B-B14F-4D97-AF65-F5344CB8AC3E}">
        <p14:creationId xmlns:p14="http://schemas.microsoft.com/office/powerpoint/2010/main" val="2286332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32</a:t>
            </a:fld>
            <a:endParaRPr lang="nl-NL" altLang="nl-NL"/>
          </a:p>
        </p:txBody>
      </p:sp>
    </p:spTree>
    <p:extLst>
      <p:ext uri="{BB962C8B-B14F-4D97-AF65-F5344CB8AC3E}">
        <p14:creationId xmlns:p14="http://schemas.microsoft.com/office/powerpoint/2010/main" val="2798634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6</a:t>
            </a:fld>
            <a:endParaRPr lang="nl-NL" altLang="nl-NL"/>
          </a:p>
        </p:txBody>
      </p:sp>
    </p:spTree>
    <p:extLst>
      <p:ext uri="{BB962C8B-B14F-4D97-AF65-F5344CB8AC3E}">
        <p14:creationId xmlns:p14="http://schemas.microsoft.com/office/powerpoint/2010/main" val="17431716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33</a:t>
            </a:fld>
            <a:endParaRPr lang="nl-NL" altLang="nl-NL"/>
          </a:p>
        </p:txBody>
      </p:sp>
    </p:spTree>
    <p:extLst>
      <p:ext uri="{BB962C8B-B14F-4D97-AF65-F5344CB8AC3E}">
        <p14:creationId xmlns:p14="http://schemas.microsoft.com/office/powerpoint/2010/main" val="22511995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34</a:t>
            </a:fld>
            <a:endParaRPr lang="nl-NL" altLang="nl-NL"/>
          </a:p>
        </p:txBody>
      </p:sp>
    </p:spTree>
    <p:extLst>
      <p:ext uri="{BB962C8B-B14F-4D97-AF65-F5344CB8AC3E}">
        <p14:creationId xmlns:p14="http://schemas.microsoft.com/office/powerpoint/2010/main" val="1899523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35</a:t>
            </a:fld>
            <a:endParaRPr lang="nl-NL" altLang="nl-NL"/>
          </a:p>
        </p:txBody>
      </p:sp>
    </p:spTree>
    <p:extLst>
      <p:ext uri="{BB962C8B-B14F-4D97-AF65-F5344CB8AC3E}">
        <p14:creationId xmlns:p14="http://schemas.microsoft.com/office/powerpoint/2010/main" val="41402716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36</a:t>
            </a:fld>
            <a:endParaRPr lang="nl-NL" altLang="nl-NL"/>
          </a:p>
        </p:txBody>
      </p:sp>
    </p:spTree>
    <p:extLst>
      <p:ext uri="{BB962C8B-B14F-4D97-AF65-F5344CB8AC3E}">
        <p14:creationId xmlns:p14="http://schemas.microsoft.com/office/powerpoint/2010/main" val="7334867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37</a:t>
            </a:fld>
            <a:endParaRPr lang="nl-NL" altLang="nl-NL"/>
          </a:p>
        </p:txBody>
      </p:sp>
    </p:spTree>
    <p:extLst>
      <p:ext uri="{BB962C8B-B14F-4D97-AF65-F5344CB8AC3E}">
        <p14:creationId xmlns:p14="http://schemas.microsoft.com/office/powerpoint/2010/main" val="3303949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38</a:t>
            </a:fld>
            <a:endParaRPr lang="nl-NL" altLang="nl-NL"/>
          </a:p>
        </p:txBody>
      </p:sp>
    </p:spTree>
    <p:extLst>
      <p:ext uri="{BB962C8B-B14F-4D97-AF65-F5344CB8AC3E}">
        <p14:creationId xmlns:p14="http://schemas.microsoft.com/office/powerpoint/2010/main" val="7916352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39</a:t>
            </a:fld>
            <a:endParaRPr lang="nl-NL" altLang="nl-NL"/>
          </a:p>
        </p:txBody>
      </p:sp>
    </p:spTree>
    <p:extLst>
      <p:ext uri="{BB962C8B-B14F-4D97-AF65-F5344CB8AC3E}">
        <p14:creationId xmlns:p14="http://schemas.microsoft.com/office/powerpoint/2010/main" val="9794745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40</a:t>
            </a:fld>
            <a:endParaRPr lang="nl-NL" altLang="nl-NL"/>
          </a:p>
        </p:txBody>
      </p:sp>
    </p:spTree>
    <p:extLst>
      <p:ext uri="{BB962C8B-B14F-4D97-AF65-F5344CB8AC3E}">
        <p14:creationId xmlns:p14="http://schemas.microsoft.com/office/powerpoint/2010/main" val="16865807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41</a:t>
            </a:fld>
            <a:endParaRPr lang="nl-NL" altLang="nl-NL"/>
          </a:p>
        </p:txBody>
      </p:sp>
    </p:spTree>
    <p:extLst>
      <p:ext uri="{BB962C8B-B14F-4D97-AF65-F5344CB8AC3E}">
        <p14:creationId xmlns:p14="http://schemas.microsoft.com/office/powerpoint/2010/main" val="16616700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42</a:t>
            </a:fld>
            <a:endParaRPr lang="nl-NL" altLang="nl-NL"/>
          </a:p>
        </p:txBody>
      </p:sp>
    </p:spTree>
    <p:extLst>
      <p:ext uri="{BB962C8B-B14F-4D97-AF65-F5344CB8AC3E}">
        <p14:creationId xmlns:p14="http://schemas.microsoft.com/office/powerpoint/2010/main" val="548608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7</a:t>
            </a:fld>
            <a:endParaRPr lang="nl-NL" altLang="nl-NL"/>
          </a:p>
        </p:txBody>
      </p:sp>
    </p:spTree>
    <p:extLst>
      <p:ext uri="{BB962C8B-B14F-4D97-AF65-F5344CB8AC3E}">
        <p14:creationId xmlns:p14="http://schemas.microsoft.com/office/powerpoint/2010/main" val="37097150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43</a:t>
            </a:fld>
            <a:endParaRPr lang="nl-NL" altLang="nl-NL"/>
          </a:p>
        </p:txBody>
      </p:sp>
    </p:spTree>
    <p:extLst>
      <p:ext uri="{BB962C8B-B14F-4D97-AF65-F5344CB8AC3E}">
        <p14:creationId xmlns:p14="http://schemas.microsoft.com/office/powerpoint/2010/main" val="28319004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44</a:t>
            </a:fld>
            <a:endParaRPr lang="nl-NL" altLang="nl-NL"/>
          </a:p>
        </p:txBody>
      </p:sp>
    </p:spTree>
    <p:extLst>
      <p:ext uri="{BB962C8B-B14F-4D97-AF65-F5344CB8AC3E}">
        <p14:creationId xmlns:p14="http://schemas.microsoft.com/office/powerpoint/2010/main" val="26721548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45</a:t>
            </a:fld>
            <a:endParaRPr lang="nl-NL" altLang="nl-NL"/>
          </a:p>
        </p:txBody>
      </p:sp>
    </p:spTree>
    <p:extLst>
      <p:ext uri="{BB962C8B-B14F-4D97-AF65-F5344CB8AC3E}">
        <p14:creationId xmlns:p14="http://schemas.microsoft.com/office/powerpoint/2010/main" val="30206403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46</a:t>
            </a:fld>
            <a:endParaRPr lang="nl-NL" altLang="nl-NL"/>
          </a:p>
        </p:txBody>
      </p:sp>
    </p:spTree>
    <p:extLst>
      <p:ext uri="{BB962C8B-B14F-4D97-AF65-F5344CB8AC3E}">
        <p14:creationId xmlns:p14="http://schemas.microsoft.com/office/powerpoint/2010/main" val="9919081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47</a:t>
            </a:fld>
            <a:endParaRPr lang="nl-NL" altLang="nl-NL"/>
          </a:p>
        </p:txBody>
      </p:sp>
    </p:spTree>
    <p:extLst>
      <p:ext uri="{BB962C8B-B14F-4D97-AF65-F5344CB8AC3E}">
        <p14:creationId xmlns:p14="http://schemas.microsoft.com/office/powerpoint/2010/main" val="39559380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48</a:t>
            </a:fld>
            <a:endParaRPr lang="nl-NL" altLang="nl-NL"/>
          </a:p>
        </p:txBody>
      </p:sp>
    </p:spTree>
    <p:extLst>
      <p:ext uri="{BB962C8B-B14F-4D97-AF65-F5344CB8AC3E}">
        <p14:creationId xmlns:p14="http://schemas.microsoft.com/office/powerpoint/2010/main" val="25287303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49</a:t>
            </a:fld>
            <a:endParaRPr lang="nl-NL" altLang="nl-NL"/>
          </a:p>
        </p:txBody>
      </p:sp>
    </p:spTree>
    <p:extLst>
      <p:ext uri="{BB962C8B-B14F-4D97-AF65-F5344CB8AC3E}">
        <p14:creationId xmlns:p14="http://schemas.microsoft.com/office/powerpoint/2010/main" val="35239338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50</a:t>
            </a:fld>
            <a:endParaRPr lang="nl-NL" altLang="nl-NL"/>
          </a:p>
        </p:txBody>
      </p:sp>
    </p:spTree>
    <p:extLst>
      <p:ext uri="{BB962C8B-B14F-4D97-AF65-F5344CB8AC3E}">
        <p14:creationId xmlns:p14="http://schemas.microsoft.com/office/powerpoint/2010/main" val="8713231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51</a:t>
            </a:fld>
            <a:endParaRPr lang="nl-NL" altLang="nl-NL"/>
          </a:p>
        </p:txBody>
      </p:sp>
    </p:spTree>
    <p:extLst>
      <p:ext uri="{BB962C8B-B14F-4D97-AF65-F5344CB8AC3E}">
        <p14:creationId xmlns:p14="http://schemas.microsoft.com/office/powerpoint/2010/main" val="5761535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52</a:t>
            </a:fld>
            <a:endParaRPr lang="nl-NL" altLang="nl-NL"/>
          </a:p>
        </p:txBody>
      </p:sp>
    </p:spTree>
    <p:extLst>
      <p:ext uri="{BB962C8B-B14F-4D97-AF65-F5344CB8AC3E}">
        <p14:creationId xmlns:p14="http://schemas.microsoft.com/office/powerpoint/2010/main" val="2302457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8</a:t>
            </a:fld>
            <a:endParaRPr lang="nl-NL" altLang="nl-NL"/>
          </a:p>
        </p:txBody>
      </p:sp>
    </p:spTree>
    <p:extLst>
      <p:ext uri="{BB962C8B-B14F-4D97-AF65-F5344CB8AC3E}">
        <p14:creationId xmlns:p14="http://schemas.microsoft.com/office/powerpoint/2010/main" val="11140995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53</a:t>
            </a:fld>
            <a:endParaRPr lang="nl-NL" altLang="nl-NL"/>
          </a:p>
        </p:txBody>
      </p:sp>
    </p:spTree>
    <p:extLst>
      <p:ext uri="{BB962C8B-B14F-4D97-AF65-F5344CB8AC3E}">
        <p14:creationId xmlns:p14="http://schemas.microsoft.com/office/powerpoint/2010/main" val="30696907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57</a:t>
            </a:fld>
            <a:endParaRPr lang="nl-NL" altLang="nl-NL"/>
          </a:p>
        </p:txBody>
      </p:sp>
    </p:spTree>
    <p:extLst>
      <p:ext uri="{BB962C8B-B14F-4D97-AF65-F5344CB8AC3E}">
        <p14:creationId xmlns:p14="http://schemas.microsoft.com/office/powerpoint/2010/main" val="416173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9</a:t>
            </a:fld>
            <a:endParaRPr lang="nl-NL" altLang="nl-NL"/>
          </a:p>
        </p:txBody>
      </p:sp>
    </p:spTree>
    <p:extLst>
      <p:ext uri="{BB962C8B-B14F-4D97-AF65-F5344CB8AC3E}">
        <p14:creationId xmlns:p14="http://schemas.microsoft.com/office/powerpoint/2010/main" val="2631154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10</a:t>
            </a:fld>
            <a:endParaRPr lang="nl-NL" altLang="nl-NL"/>
          </a:p>
        </p:txBody>
      </p:sp>
    </p:spTree>
    <p:extLst>
      <p:ext uri="{BB962C8B-B14F-4D97-AF65-F5344CB8AC3E}">
        <p14:creationId xmlns:p14="http://schemas.microsoft.com/office/powerpoint/2010/main" val="3663830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11</a:t>
            </a:fld>
            <a:endParaRPr lang="nl-NL" altLang="nl-NL"/>
          </a:p>
        </p:txBody>
      </p:sp>
    </p:spTree>
    <p:extLst>
      <p:ext uri="{BB962C8B-B14F-4D97-AF65-F5344CB8AC3E}">
        <p14:creationId xmlns:p14="http://schemas.microsoft.com/office/powerpoint/2010/main" val="1628239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12</a:t>
            </a:fld>
            <a:endParaRPr lang="nl-NL" altLang="nl-NL"/>
          </a:p>
        </p:txBody>
      </p:sp>
    </p:spTree>
    <p:extLst>
      <p:ext uri="{BB962C8B-B14F-4D97-AF65-F5344CB8AC3E}">
        <p14:creationId xmlns:p14="http://schemas.microsoft.com/office/powerpoint/2010/main" val="11096657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peningsdia">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kstvak 3"/>
          <p:cNvSpPr txBox="1"/>
          <p:nvPr userDrawn="1"/>
        </p:nvSpPr>
        <p:spPr>
          <a:xfrm>
            <a:off x="1087655" y="6098221"/>
            <a:ext cx="6240021" cy="457190"/>
          </a:xfrm>
          <a:prstGeom prst="rect">
            <a:avLst/>
          </a:prstGeom>
          <a:solidFill>
            <a:schemeClr val="bg1"/>
          </a:solidFill>
        </p:spPr>
        <p:txBody>
          <a:bodyPr wrap="square" rtlCol="0">
            <a:spAutoFit/>
          </a:bodyPr>
          <a:lstStyle/>
          <a:p>
            <a:endParaRPr lang="nl-NL" dirty="0"/>
          </a:p>
        </p:txBody>
      </p:sp>
    </p:spTree>
    <p:extLst>
      <p:ext uri="{BB962C8B-B14F-4D97-AF65-F5344CB8AC3E}">
        <p14:creationId xmlns:p14="http://schemas.microsoft.com/office/powerpoint/2010/main" val="641450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MetBeeld">
    <p:spTree>
      <p:nvGrpSpPr>
        <p:cNvPr id="1" name=""/>
        <p:cNvGrpSpPr/>
        <p:nvPr/>
      </p:nvGrpSpPr>
      <p:grpSpPr>
        <a:xfrm>
          <a:off x="0" y="0"/>
          <a:ext cx="0" cy="0"/>
          <a:chOff x="0" y="0"/>
          <a:chExt cx="0" cy="0"/>
        </a:xfrm>
      </p:grpSpPr>
      <p:sp>
        <p:nvSpPr>
          <p:cNvPr id="11" name="Tijdelijke aanduiding voor afbeelding 8"/>
          <p:cNvSpPr>
            <a:spLocks noGrp="1"/>
          </p:cNvSpPr>
          <p:nvPr>
            <p:ph type="pic" sz="quarter" idx="11" hasCustomPrompt="1"/>
          </p:nvPr>
        </p:nvSpPr>
        <p:spPr>
          <a:xfrm>
            <a:off x="0" y="0"/>
            <a:ext cx="9720000" cy="6858000"/>
          </a:xfrm>
        </p:spPr>
        <p:txBody>
          <a:bodyPr/>
          <a:lstStyle>
            <a:lvl1pPr marL="0" indent="0" algn="l">
              <a:buFontTx/>
              <a:buNone/>
              <a:defRPr sz="1600" baseline="0"/>
            </a:lvl1pPr>
          </a:lstStyle>
          <a:p>
            <a:r>
              <a:rPr lang="nl-NL" dirty="0"/>
              <a:t>Klik op het pictogram in het midden om een achtergrondafbeelding toe te voegen (19,05 x 27 cm). </a:t>
            </a:r>
            <a:br>
              <a:rPr lang="nl-NL" dirty="0"/>
            </a:br>
            <a:r>
              <a:rPr lang="nl-NL" dirty="0"/>
              <a:t>Verplaats deze vervolgens naar de achtergrond om de tekst te typen.</a:t>
            </a:r>
          </a:p>
        </p:txBody>
      </p:sp>
      <p:sp>
        <p:nvSpPr>
          <p:cNvPr id="2" name="Titel 1"/>
          <p:cNvSpPr>
            <a:spLocks noGrp="1"/>
          </p:cNvSpPr>
          <p:nvPr>
            <p:ph type="ctrTitle"/>
          </p:nvPr>
        </p:nvSpPr>
        <p:spPr>
          <a:xfrm>
            <a:off x="720000" y="3060000"/>
            <a:ext cx="8280000" cy="720000"/>
          </a:xfrm>
        </p:spPr>
        <p:txBody>
          <a:bodyPr lIns="0" tIns="0" rIns="0" bIns="0" anchor="t" anchorCtr="0">
            <a:noAutofit/>
          </a:bodyPr>
          <a:lstStyle>
            <a:lvl1pPr algn="l">
              <a:defRPr sz="4400" b="1" i="0" baseline="0">
                <a:solidFill>
                  <a:schemeClr val="bg1"/>
                </a:solidFill>
                <a:latin typeface="Arial" panose="020B0604020202020204" pitchFamily="34" charset="0"/>
              </a:defRPr>
            </a:lvl1pPr>
          </a:lstStyle>
          <a:p>
            <a:r>
              <a:rPr lang="nl-NL"/>
              <a:t>Klik om stijl te bewerken</a:t>
            </a:r>
            <a:endParaRPr lang="nl-NL" dirty="0"/>
          </a:p>
        </p:txBody>
      </p:sp>
      <p:sp>
        <p:nvSpPr>
          <p:cNvPr id="3" name="Ondertitel 2"/>
          <p:cNvSpPr>
            <a:spLocks noGrp="1"/>
          </p:cNvSpPr>
          <p:nvPr>
            <p:ph type="subTitle" idx="1"/>
          </p:nvPr>
        </p:nvSpPr>
        <p:spPr>
          <a:xfrm>
            <a:off x="720000" y="3816000"/>
            <a:ext cx="8280000" cy="720000"/>
          </a:xfrm>
        </p:spPr>
        <p:txBody>
          <a:bodyPr lIns="0" tIns="0" rIns="0" bIns="0">
            <a:noAutofit/>
          </a:bodyPr>
          <a:lstStyle>
            <a:lvl1pPr marL="0" indent="0" algn="l">
              <a:buNone/>
              <a:defRPr sz="240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3451768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ZonderBeeld">
    <p:spTree>
      <p:nvGrpSpPr>
        <p:cNvPr id="1" name=""/>
        <p:cNvGrpSpPr/>
        <p:nvPr/>
      </p:nvGrpSpPr>
      <p:grpSpPr>
        <a:xfrm>
          <a:off x="0" y="0"/>
          <a:ext cx="0" cy="0"/>
          <a:chOff x="0" y="0"/>
          <a:chExt cx="0" cy="0"/>
        </a:xfrm>
      </p:grpSpPr>
      <p:sp>
        <p:nvSpPr>
          <p:cNvPr id="2" name="Titel 1"/>
          <p:cNvSpPr>
            <a:spLocks noGrp="1"/>
          </p:cNvSpPr>
          <p:nvPr>
            <p:ph type="ctrTitle"/>
          </p:nvPr>
        </p:nvSpPr>
        <p:spPr>
          <a:xfrm>
            <a:off x="720000" y="3060000"/>
            <a:ext cx="8280000" cy="720000"/>
          </a:xfrm>
        </p:spPr>
        <p:txBody>
          <a:bodyPr lIns="0" tIns="0" rIns="0" bIns="0" anchor="t" anchorCtr="0">
            <a:noAutofit/>
          </a:bodyPr>
          <a:lstStyle>
            <a:lvl1pPr algn="l">
              <a:defRPr sz="4400" b="1" i="0" baseline="0">
                <a:solidFill>
                  <a:srgbClr val="1E201F"/>
                </a:solidFill>
                <a:latin typeface="Arial" panose="020B0604020202020204" pitchFamily="34" charset="0"/>
              </a:defRPr>
            </a:lvl1pPr>
          </a:lstStyle>
          <a:p>
            <a:r>
              <a:rPr lang="nl-NL"/>
              <a:t>Klik om stijl te bewerken</a:t>
            </a:r>
            <a:endParaRPr lang="nl-NL" dirty="0"/>
          </a:p>
        </p:txBody>
      </p:sp>
      <p:sp>
        <p:nvSpPr>
          <p:cNvPr id="3" name="Ondertitel 2"/>
          <p:cNvSpPr>
            <a:spLocks noGrp="1"/>
          </p:cNvSpPr>
          <p:nvPr>
            <p:ph type="subTitle" idx="1"/>
          </p:nvPr>
        </p:nvSpPr>
        <p:spPr>
          <a:xfrm>
            <a:off x="720000" y="3816000"/>
            <a:ext cx="8280000" cy="720000"/>
          </a:xfrm>
        </p:spPr>
        <p:txBody>
          <a:bodyPr lIns="0" tIns="0" rIns="0" bIns="0">
            <a:noAutofit/>
          </a:bodyPr>
          <a:lstStyle>
            <a:lvl1pPr marL="0" indent="0" algn="l">
              <a:buNone/>
              <a:defRPr sz="2400" baseline="0">
                <a:solidFill>
                  <a:srgbClr val="1E201F"/>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978055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el en tekst/object">
    <p:spTree>
      <p:nvGrpSpPr>
        <p:cNvPr id="1" name=""/>
        <p:cNvGrpSpPr/>
        <p:nvPr/>
      </p:nvGrpSpPr>
      <p:grpSpPr>
        <a:xfrm>
          <a:off x="0" y="0"/>
          <a:ext cx="0" cy="0"/>
          <a:chOff x="0" y="0"/>
          <a:chExt cx="0" cy="0"/>
        </a:xfrm>
      </p:grpSpPr>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
        <p:nvSpPr>
          <p:cNvPr id="2" name="Titel 1"/>
          <p:cNvSpPr>
            <a:spLocks noGrp="1"/>
          </p:cNvSpPr>
          <p:nvPr>
            <p:ph type="title"/>
          </p:nvPr>
        </p:nvSpPr>
        <p:spPr/>
        <p:txBody>
          <a:bodyPr/>
          <a:lstStyle/>
          <a:p>
            <a:r>
              <a:rPr lang="nl-NL"/>
              <a:t>Klik om stijl te bewerken</a:t>
            </a:r>
            <a:endParaRPr lang="nl-NL" dirty="0"/>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280818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fbeelding">
    <p:spTree>
      <p:nvGrpSpPr>
        <p:cNvPr id="1" name=""/>
        <p:cNvGrpSpPr/>
        <p:nvPr/>
      </p:nvGrpSpPr>
      <p:grpSpPr>
        <a:xfrm>
          <a:off x="0" y="0"/>
          <a:ext cx="0" cy="0"/>
          <a:chOff x="0" y="0"/>
          <a:chExt cx="0" cy="0"/>
        </a:xfrm>
      </p:grpSpPr>
      <p:sp>
        <p:nvSpPr>
          <p:cNvPr id="11" name="Tijdelijke aanduiding voor afbeelding 8"/>
          <p:cNvSpPr>
            <a:spLocks noGrp="1"/>
          </p:cNvSpPr>
          <p:nvPr>
            <p:ph type="pic" sz="quarter" idx="11" hasCustomPrompt="1"/>
          </p:nvPr>
        </p:nvSpPr>
        <p:spPr>
          <a:xfrm>
            <a:off x="0" y="0"/>
            <a:ext cx="9720000" cy="6858000"/>
          </a:xfrm>
        </p:spPr>
        <p:txBody>
          <a:bodyPr/>
          <a:lstStyle>
            <a:lvl1pPr marL="0" indent="0" algn="l">
              <a:buFontTx/>
              <a:buNone/>
              <a:defRPr sz="1600" baseline="0"/>
            </a:lvl1pPr>
          </a:lstStyle>
          <a:p>
            <a:r>
              <a:rPr lang="nl-NL" dirty="0"/>
              <a:t>Klik op het pictogram in het midden om een achtergrondafbeelding toe te voegen (19,05 x 27 cm). </a:t>
            </a:r>
            <a:br>
              <a:rPr lang="nl-NL" dirty="0"/>
            </a:br>
            <a:endParaRPr lang="nl-NL" dirty="0"/>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864888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el, tekst en afbeelding">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1" hasCustomPrompt="1"/>
          </p:nvPr>
        </p:nvSpPr>
        <p:spPr>
          <a:xfrm>
            <a:off x="0" y="0"/>
            <a:ext cx="9720000" cy="6858000"/>
          </a:xfrm>
        </p:spPr>
        <p:txBody>
          <a:bodyPr>
            <a:noAutofit/>
          </a:bodyPr>
          <a:lstStyle>
            <a:lvl1pPr marL="0" indent="0">
              <a:buFontTx/>
              <a:buNone/>
              <a:defRPr sz="1600"/>
            </a:lvl1pPr>
          </a:lstStyle>
          <a:p>
            <a:r>
              <a:rPr lang="nl-NL" dirty="0"/>
              <a:t>Klik op het pictogram in het midden om een afbeelding toe te voegen (19,05 x 10 cm).</a:t>
            </a:r>
            <a:r>
              <a:rPr lang="nl-NL" sz="1600" dirty="0"/>
              <a:t> </a:t>
            </a:r>
            <a:endParaRPr lang="nl-NL" dirty="0"/>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843886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 tekst en afbeelding">
    <p:spTree>
      <p:nvGrpSpPr>
        <p:cNvPr id="1" name=""/>
        <p:cNvGrpSpPr/>
        <p:nvPr/>
      </p:nvGrpSpPr>
      <p:grpSpPr>
        <a:xfrm>
          <a:off x="0" y="0"/>
          <a:ext cx="0" cy="0"/>
          <a:chOff x="0" y="0"/>
          <a:chExt cx="0" cy="0"/>
        </a:xfrm>
      </p:grpSpPr>
      <p:sp>
        <p:nvSpPr>
          <p:cNvPr id="2" name="Titel 1"/>
          <p:cNvSpPr>
            <a:spLocks noGrp="1"/>
          </p:cNvSpPr>
          <p:nvPr>
            <p:ph type="title"/>
          </p:nvPr>
        </p:nvSpPr>
        <p:spPr>
          <a:xfrm>
            <a:off x="756000" y="576000"/>
            <a:ext cx="4932000" cy="720000"/>
          </a:xfrm>
        </p:spPr>
        <p:txBody>
          <a:bodyPr/>
          <a:lstStyle/>
          <a:p>
            <a:r>
              <a:rPr lang="nl-NL"/>
              <a:t>Klik om stijl te bewerken</a:t>
            </a:r>
            <a:endParaRPr lang="nl-NL" dirty="0"/>
          </a:p>
        </p:txBody>
      </p:sp>
      <p:sp>
        <p:nvSpPr>
          <p:cNvPr id="4" name="Tijdelijke aanduiding voor tekst 3"/>
          <p:cNvSpPr>
            <a:spLocks noGrp="1"/>
          </p:cNvSpPr>
          <p:nvPr>
            <p:ph type="body" sz="quarter" idx="10" hasCustomPrompt="1"/>
          </p:nvPr>
        </p:nvSpPr>
        <p:spPr>
          <a:xfrm>
            <a:off x="2088000" y="1476000"/>
            <a:ext cx="3600000" cy="4680000"/>
          </a:xfrm>
        </p:spPr>
        <p:txBody>
          <a:bodyPr/>
          <a:lstStyle/>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afbeelding 5"/>
          <p:cNvSpPr>
            <a:spLocks noGrp="1"/>
          </p:cNvSpPr>
          <p:nvPr>
            <p:ph type="pic" sz="quarter" idx="11" hasCustomPrompt="1"/>
          </p:nvPr>
        </p:nvSpPr>
        <p:spPr>
          <a:xfrm>
            <a:off x="6120000" y="0"/>
            <a:ext cx="3600000" cy="6858000"/>
          </a:xfrm>
        </p:spPr>
        <p:txBody>
          <a:bodyPr>
            <a:normAutofit/>
          </a:bodyPr>
          <a:lstStyle>
            <a:lvl1pPr marL="0" indent="0">
              <a:buFontTx/>
              <a:buNone/>
              <a:defRPr sz="1600"/>
            </a:lvl1pPr>
          </a:lstStyle>
          <a:p>
            <a:r>
              <a:rPr lang="nl-NL" dirty="0"/>
              <a:t>Klik op het pictogram in het midden om een afbeelding toe te voegen (19,05 x 10 cm).</a:t>
            </a:r>
            <a:r>
              <a:rPr lang="nl-NL" sz="1600" dirty="0"/>
              <a:t> </a:t>
            </a:r>
            <a:endParaRPr lang="nl-NL" dirty="0"/>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540399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 en tekst">
    <p:spTree>
      <p:nvGrpSpPr>
        <p:cNvPr id="1" name=""/>
        <p:cNvGrpSpPr/>
        <p:nvPr/>
      </p:nvGrpSpPr>
      <p:grpSpPr>
        <a:xfrm>
          <a:off x="0" y="0"/>
          <a:ext cx="0" cy="0"/>
          <a:chOff x="0" y="0"/>
          <a:chExt cx="0" cy="0"/>
        </a:xfrm>
      </p:grpSpPr>
      <p:sp>
        <p:nvSpPr>
          <p:cNvPr id="2" name="Titel 1"/>
          <p:cNvSpPr>
            <a:spLocks noGrp="1"/>
          </p:cNvSpPr>
          <p:nvPr>
            <p:ph type="title"/>
          </p:nvPr>
        </p:nvSpPr>
        <p:spPr>
          <a:xfrm>
            <a:off x="756000" y="576000"/>
            <a:ext cx="4932000" cy="720000"/>
          </a:xfrm>
        </p:spPr>
        <p:txBody>
          <a:bodyPr/>
          <a:lstStyle/>
          <a:p>
            <a:r>
              <a:rPr lang="nl-NL"/>
              <a:t>Klik om stijl te bewerken</a:t>
            </a:r>
            <a:endParaRPr lang="nl-NL" dirty="0"/>
          </a:p>
        </p:txBody>
      </p:sp>
      <p:sp>
        <p:nvSpPr>
          <p:cNvPr id="4" name="Tijdelijke aanduiding voor tekst 3"/>
          <p:cNvSpPr>
            <a:spLocks noGrp="1"/>
          </p:cNvSpPr>
          <p:nvPr>
            <p:ph type="body" sz="quarter" idx="10" hasCustomPrompt="1"/>
          </p:nvPr>
        </p:nvSpPr>
        <p:spPr>
          <a:xfrm>
            <a:off x="2088000" y="1476000"/>
            <a:ext cx="7200000" cy="4680000"/>
          </a:xfrm>
        </p:spPr>
        <p:txBody>
          <a:bodyPr/>
          <a:lstStyle/>
          <a:p>
            <a:pPr lvl="1"/>
            <a:r>
              <a:rPr lang="nl-NL" dirty="0"/>
              <a:t>Tweede niveau</a:t>
            </a:r>
          </a:p>
          <a:p>
            <a:pPr lvl="2"/>
            <a:r>
              <a:rPr lang="nl-NL" dirty="0"/>
              <a:t>Derde niveau</a:t>
            </a:r>
          </a:p>
          <a:p>
            <a:pPr lvl="3"/>
            <a:r>
              <a:rPr lang="nl-NL" dirty="0"/>
              <a:t>Vierde niveau</a:t>
            </a:r>
          </a:p>
          <a:p>
            <a:pPr lvl="4"/>
            <a:r>
              <a:rPr lang="nl-NL" dirty="0"/>
              <a:t>Vijfde niveau</a:t>
            </a:r>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349904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lotdia">
    <p:spTree>
      <p:nvGrpSpPr>
        <p:cNvPr id="1" name=""/>
        <p:cNvGrpSpPr/>
        <p:nvPr/>
      </p:nvGrpSpPr>
      <p:grpSpPr>
        <a:xfrm>
          <a:off x="0" y="0"/>
          <a:ext cx="0" cy="0"/>
          <a:chOff x="0" y="0"/>
          <a:chExt cx="0" cy="0"/>
        </a:xfrm>
      </p:grpSpPr>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kstvak 4"/>
          <p:cNvSpPr txBox="1"/>
          <p:nvPr userDrawn="1"/>
        </p:nvSpPr>
        <p:spPr>
          <a:xfrm>
            <a:off x="1130533" y="6142150"/>
            <a:ext cx="5963286" cy="369332"/>
          </a:xfrm>
          <a:prstGeom prst="rect">
            <a:avLst/>
          </a:prstGeom>
          <a:solidFill>
            <a:schemeClr val="bg1"/>
          </a:solidFill>
        </p:spPr>
        <p:txBody>
          <a:bodyPr wrap="square" rtlCol="0">
            <a:spAutoFit/>
          </a:bodyPr>
          <a:lstStyle/>
          <a:p>
            <a:endParaRPr lang="nl-NL" dirty="0"/>
          </a:p>
        </p:txBody>
      </p:sp>
    </p:spTree>
    <p:extLst>
      <p:ext uri="{BB962C8B-B14F-4D97-AF65-F5344CB8AC3E}">
        <p14:creationId xmlns:p14="http://schemas.microsoft.com/office/powerpoint/2010/main" val="549768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
        <p:nvSpPr>
          <p:cNvPr id="2" name="Tijdelijke aanduiding voor titel 1"/>
          <p:cNvSpPr>
            <a:spLocks noGrp="1"/>
          </p:cNvSpPr>
          <p:nvPr>
            <p:ph type="title"/>
          </p:nvPr>
        </p:nvSpPr>
        <p:spPr>
          <a:xfrm>
            <a:off x="756000" y="576000"/>
            <a:ext cx="9036000" cy="1080000"/>
          </a:xfrm>
          <a:prstGeom prst="rect">
            <a:avLst/>
          </a:prstGeom>
        </p:spPr>
        <p:txBody>
          <a:bodyPr vert="horz" lIns="0" tIns="0" rIns="0" bIns="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2052000" y="1728000"/>
            <a:ext cx="7740000" cy="4351338"/>
          </a:xfrm>
          <a:prstGeom prst="rect">
            <a:avLst/>
          </a:prstGeom>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625692762"/>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2" r:id="rId3"/>
    <p:sldLayoutId id="2147483650" r:id="rId4"/>
    <p:sldLayoutId id="2147483653" r:id="rId5"/>
    <p:sldLayoutId id="2147483657" r:id="rId6"/>
    <p:sldLayoutId id="2147483654" r:id="rId7"/>
    <p:sldLayoutId id="2147483655" r:id="rId8"/>
    <p:sldLayoutId id="2147483656" r:id="rId9"/>
  </p:sldLayoutIdLst>
  <p:txStyles>
    <p:titleStyle>
      <a:lvl1pPr algn="l" defTabSz="914400" rtl="0" eaLnBrk="1" latinLnBrk="0" hangingPunct="1">
        <a:lnSpc>
          <a:spcPct val="90000"/>
        </a:lnSpc>
        <a:spcBef>
          <a:spcPct val="0"/>
        </a:spcBef>
        <a:buNone/>
        <a:defRPr sz="4400" b="1" kern="1200" baseline="0">
          <a:solidFill>
            <a:srgbClr val="1E201F"/>
          </a:solidFill>
          <a:latin typeface="Arial" panose="020B0604020202020204" pitchFamily="34" charset="0"/>
          <a:ea typeface="+mj-ea"/>
          <a:cs typeface="+mj-cs"/>
        </a:defRPr>
      </a:lvl1pPr>
    </p:titleStyle>
    <p:bodyStyle>
      <a:lvl1pPr marL="0" indent="-360000" algn="l" defTabSz="914400" rtl="0" eaLnBrk="1" latinLnBrk="0" hangingPunct="1">
        <a:lnSpc>
          <a:spcPct val="100000"/>
        </a:lnSpc>
        <a:spcBef>
          <a:spcPts val="0"/>
        </a:spcBef>
        <a:buFont typeface="Arial" panose="020B0604020202020204" pitchFamily="34" charset="0"/>
        <a:buChar char="•"/>
        <a:defRPr sz="2400" kern="1200" baseline="0">
          <a:solidFill>
            <a:srgbClr val="1E201F"/>
          </a:solidFill>
          <a:latin typeface="+mn-lt"/>
          <a:ea typeface="+mn-ea"/>
          <a:cs typeface="+mn-cs"/>
        </a:defRPr>
      </a:lvl1pPr>
      <a:lvl2pPr marL="0" indent="0" algn="l" defTabSz="914400" rtl="0" eaLnBrk="1" latinLnBrk="0" hangingPunct="1">
        <a:lnSpc>
          <a:spcPct val="100000"/>
        </a:lnSpc>
        <a:spcBef>
          <a:spcPts val="0"/>
        </a:spcBef>
        <a:buFontTx/>
        <a:buNone/>
        <a:defRPr sz="2400" kern="1200" baseline="0">
          <a:solidFill>
            <a:srgbClr val="1E201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E201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E201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E201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736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Doorsnede van een blad</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5727976" cy="4738260"/>
          </a:xfrm>
        </p:spPr>
        <p:txBody>
          <a:bodyPr>
            <a:normAutofit/>
          </a:bodyPr>
          <a:lstStyle/>
          <a:p>
            <a:pPr indent="0">
              <a:buNone/>
              <a:defRPr/>
            </a:pPr>
            <a:r>
              <a:rPr lang="nl-NL" b="1" i="1" dirty="0"/>
              <a:t>Epidermis:</a:t>
            </a:r>
            <a:br>
              <a:rPr lang="nl-NL" b="1" i="1" dirty="0"/>
            </a:br>
            <a:r>
              <a:rPr lang="nl-NL" dirty="0"/>
              <a:t>De epidermis is de buitenste cellaag van het blad en is eigenlijk de huid van het blad.</a:t>
            </a:r>
          </a:p>
          <a:p>
            <a:pPr indent="0">
              <a:buNone/>
              <a:defRPr/>
            </a:pPr>
            <a:r>
              <a:rPr lang="nl-NL" dirty="0"/>
              <a:t>De epidermis verschillende belangrijke functies voor de plant:</a:t>
            </a:r>
            <a:br>
              <a:rPr lang="nl-NL" dirty="0"/>
            </a:br>
            <a:endParaRPr lang="nl-NL" dirty="0"/>
          </a:p>
          <a:p>
            <a:pPr marL="342900" indent="-342900">
              <a:defRPr/>
            </a:pPr>
            <a:r>
              <a:rPr lang="nl-NL" dirty="0"/>
              <a:t>Bescherming (UV straling)</a:t>
            </a:r>
          </a:p>
          <a:p>
            <a:pPr marL="342900" indent="-342900">
              <a:defRPr/>
            </a:pPr>
            <a:r>
              <a:rPr lang="nl-NL" dirty="0"/>
              <a:t>Regulatie van waterverlies</a:t>
            </a:r>
          </a:p>
          <a:p>
            <a:pPr marL="342900" indent="-342900">
              <a:defRPr/>
            </a:pPr>
            <a:r>
              <a:rPr lang="nl-NL" dirty="0"/>
              <a:t>Gasuitwisseling</a:t>
            </a:r>
          </a:p>
          <a:p>
            <a:pPr marL="342900" indent="-342900">
              <a:defRPr/>
            </a:pPr>
            <a:r>
              <a:rPr lang="nl-NL" dirty="0"/>
              <a:t>Lichtdoorlaatbaarheid</a:t>
            </a:r>
          </a:p>
          <a:p>
            <a:pPr marL="342900" indent="-342900">
              <a:defRPr/>
            </a:pPr>
            <a:r>
              <a:rPr lang="nl-NL" dirty="0"/>
              <a:t>Productie van secundaire stoffen</a:t>
            </a:r>
          </a:p>
          <a:p>
            <a:pPr marL="342900" indent="-342900">
              <a:defRPr/>
            </a:pPr>
            <a:endParaRPr lang="nl-NL" dirty="0"/>
          </a:p>
        </p:txBody>
      </p:sp>
      <p:pic>
        <p:nvPicPr>
          <p:cNvPr id="5" name="Afbeelding 4">
            <a:extLst>
              <a:ext uri="{FF2B5EF4-FFF2-40B4-BE49-F238E27FC236}">
                <a16:creationId xmlns:a16="http://schemas.microsoft.com/office/drawing/2014/main" id="{A5E10FDA-CC2F-5598-C5E9-27F0BACAD5AB}"/>
              </a:ext>
            </a:extLst>
          </p:cNvPr>
          <p:cNvPicPr>
            <a:picLocks noChangeAspect="1"/>
          </p:cNvPicPr>
          <p:nvPr/>
        </p:nvPicPr>
        <p:blipFill>
          <a:blip r:embed="rId3"/>
          <a:stretch>
            <a:fillRect/>
          </a:stretch>
        </p:blipFill>
        <p:spPr>
          <a:xfrm>
            <a:off x="7003783" y="1441358"/>
            <a:ext cx="5188217" cy="5050882"/>
          </a:xfrm>
          <a:prstGeom prst="rect">
            <a:avLst/>
          </a:prstGeom>
        </p:spPr>
      </p:pic>
      <p:sp>
        <p:nvSpPr>
          <p:cNvPr id="4" name="Rechthoek 3">
            <a:extLst>
              <a:ext uri="{FF2B5EF4-FFF2-40B4-BE49-F238E27FC236}">
                <a16:creationId xmlns:a16="http://schemas.microsoft.com/office/drawing/2014/main" id="{13BF8F69-1C27-1E2D-5224-3C38542D544C}"/>
              </a:ext>
            </a:extLst>
          </p:cNvPr>
          <p:cNvSpPr/>
          <p:nvPr/>
        </p:nvSpPr>
        <p:spPr>
          <a:xfrm>
            <a:off x="7003783" y="5466080"/>
            <a:ext cx="1855737" cy="904240"/>
          </a:xfrm>
          <a:prstGeom prst="rect">
            <a:avLst/>
          </a:prstGeom>
          <a:solidFill>
            <a:srgbClr val="E5F4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6139391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Effect transition="in" filter="fade">
                                      <p:cBhvr>
                                        <p:cTn id="7" dur="1000"/>
                                        <p:tgtEl>
                                          <p:spTgt spid="7171">
                                            <p:txEl>
                                              <p:pRg st="2" end="2"/>
                                            </p:txEl>
                                          </p:spTgt>
                                        </p:tgtEl>
                                      </p:cBhvr>
                                    </p:animEffect>
                                    <p:anim calcmode="lin" valueType="num">
                                      <p:cBhvr>
                                        <p:cTn id="8"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1">
                                            <p:txEl>
                                              <p:pRg st="3" end="3"/>
                                            </p:txEl>
                                          </p:spTgt>
                                        </p:tgtEl>
                                        <p:attrNameLst>
                                          <p:attrName>style.visibility</p:attrName>
                                        </p:attrNameLst>
                                      </p:cBhvr>
                                      <p:to>
                                        <p:strVal val="visible"/>
                                      </p:to>
                                    </p:set>
                                    <p:animEffect transition="in" filter="fade">
                                      <p:cBhvr>
                                        <p:cTn id="12" dur="1000"/>
                                        <p:tgtEl>
                                          <p:spTgt spid="7171">
                                            <p:txEl>
                                              <p:pRg st="3" end="3"/>
                                            </p:txEl>
                                          </p:spTgt>
                                        </p:tgtEl>
                                      </p:cBhvr>
                                    </p:animEffect>
                                    <p:anim calcmode="lin" valueType="num">
                                      <p:cBhvr>
                                        <p:cTn id="13" dur="1000" fill="hold"/>
                                        <p:tgtEl>
                                          <p:spTgt spid="7171">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717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171">
                                            <p:txEl>
                                              <p:pRg st="4" end="4"/>
                                            </p:txEl>
                                          </p:spTgt>
                                        </p:tgtEl>
                                        <p:attrNameLst>
                                          <p:attrName>style.visibility</p:attrName>
                                        </p:attrNameLst>
                                      </p:cBhvr>
                                      <p:to>
                                        <p:strVal val="visible"/>
                                      </p:to>
                                    </p:set>
                                    <p:animEffect transition="in" filter="fade">
                                      <p:cBhvr>
                                        <p:cTn id="19" dur="1000"/>
                                        <p:tgtEl>
                                          <p:spTgt spid="7171">
                                            <p:txEl>
                                              <p:pRg st="4" end="4"/>
                                            </p:txEl>
                                          </p:spTgt>
                                        </p:tgtEl>
                                      </p:cBhvr>
                                    </p:animEffect>
                                    <p:anim calcmode="lin" valueType="num">
                                      <p:cBhvr>
                                        <p:cTn id="20" dur="1000" fill="hold"/>
                                        <p:tgtEl>
                                          <p:spTgt spid="7171">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7171">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171">
                                            <p:txEl>
                                              <p:pRg st="5" end="5"/>
                                            </p:txEl>
                                          </p:spTgt>
                                        </p:tgtEl>
                                        <p:attrNameLst>
                                          <p:attrName>style.visibility</p:attrName>
                                        </p:attrNameLst>
                                      </p:cBhvr>
                                      <p:to>
                                        <p:strVal val="visible"/>
                                      </p:to>
                                    </p:set>
                                    <p:animEffect transition="in" filter="fade">
                                      <p:cBhvr>
                                        <p:cTn id="24" dur="1000"/>
                                        <p:tgtEl>
                                          <p:spTgt spid="7171">
                                            <p:txEl>
                                              <p:pRg st="5" end="5"/>
                                            </p:txEl>
                                          </p:spTgt>
                                        </p:tgtEl>
                                      </p:cBhvr>
                                    </p:animEffect>
                                    <p:anim calcmode="lin" valueType="num">
                                      <p:cBhvr>
                                        <p:cTn id="25" dur="1000" fill="hold"/>
                                        <p:tgtEl>
                                          <p:spTgt spid="7171">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7171">
                                            <p:txEl>
                                              <p:pRg st="5" end="5"/>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171">
                                            <p:txEl>
                                              <p:pRg st="6" end="6"/>
                                            </p:txEl>
                                          </p:spTgt>
                                        </p:tgtEl>
                                        <p:attrNameLst>
                                          <p:attrName>style.visibility</p:attrName>
                                        </p:attrNameLst>
                                      </p:cBhvr>
                                      <p:to>
                                        <p:strVal val="visible"/>
                                      </p:to>
                                    </p:set>
                                    <p:animEffect transition="in" filter="fade">
                                      <p:cBhvr>
                                        <p:cTn id="29" dur="1000"/>
                                        <p:tgtEl>
                                          <p:spTgt spid="7171">
                                            <p:txEl>
                                              <p:pRg st="6" end="6"/>
                                            </p:txEl>
                                          </p:spTgt>
                                        </p:tgtEl>
                                      </p:cBhvr>
                                    </p:animEffect>
                                    <p:anim calcmode="lin" valueType="num">
                                      <p:cBhvr>
                                        <p:cTn id="30" dur="1000" fill="hold"/>
                                        <p:tgtEl>
                                          <p:spTgt spid="7171">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717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Doorsnede van een blad</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5727976" cy="4738260"/>
          </a:xfrm>
        </p:spPr>
        <p:txBody>
          <a:bodyPr>
            <a:normAutofit/>
          </a:bodyPr>
          <a:lstStyle/>
          <a:p>
            <a:pPr indent="0">
              <a:buNone/>
              <a:defRPr/>
            </a:pPr>
            <a:r>
              <a:rPr lang="nl-NL" b="1" i="1" dirty="0"/>
              <a:t>Pallisadenparenchym</a:t>
            </a:r>
            <a:br>
              <a:rPr lang="nl-NL" b="1" i="1" dirty="0"/>
            </a:br>
            <a:r>
              <a:rPr lang="nl-NL" dirty="0"/>
              <a:t>Het pallisadenparenchym (ook wel palissadeweefsel genoemd) heeft een cruciale functie in het blad van een plant:</a:t>
            </a:r>
          </a:p>
          <a:p>
            <a:pPr indent="0">
              <a:buNone/>
              <a:defRPr/>
            </a:pPr>
            <a:endParaRPr lang="nl-NL" dirty="0"/>
          </a:p>
          <a:p>
            <a:pPr marL="342900" indent="-342900">
              <a:defRPr/>
            </a:pPr>
            <a:r>
              <a:rPr lang="nl-NL" dirty="0"/>
              <a:t>Fotosynthese</a:t>
            </a:r>
          </a:p>
          <a:p>
            <a:pPr marL="342900" indent="-342900">
              <a:defRPr/>
            </a:pPr>
            <a:r>
              <a:rPr lang="nl-NL" dirty="0"/>
              <a:t>Lichtopvang</a:t>
            </a:r>
          </a:p>
          <a:p>
            <a:pPr marL="342900" indent="-342900">
              <a:defRPr/>
            </a:pPr>
            <a:r>
              <a:rPr lang="nl-NL" dirty="0"/>
              <a:t>Watertransport en verdamping</a:t>
            </a:r>
          </a:p>
          <a:p>
            <a:pPr marL="342900" indent="-342900">
              <a:defRPr/>
            </a:pPr>
            <a:endParaRPr lang="nl-NL" dirty="0"/>
          </a:p>
        </p:txBody>
      </p:sp>
      <p:pic>
        <p:nvPicPr>
          <p:cNvPr id="5" name="Afbeelding 4">
            <a:extLst>
              <a:ext uri="{FF2B5EF4-FFF2-40B4-BE49-F238E27FC236}">
                <a16:creationId xmlns:a16="http://schemas.microsoft.com/office/drawing/2014/main" id="{A5E10FDA-CC2F-5598-C5E9-27F0BACAD5AB}"/>
              </a:ext>
            </a:extLst>
          </p:cNvPr>
          <p:cNvPicPr>
            <a:picLocks noChangeAspect="1"/>
          </p:cNvPicPr>
          <p:nvPr/>
        </p:nvPicPr>
        <p:blipFill>
          <a:blip r:embed="rId3"/>
          <a:stretch>
            <a:fillRect/>
          </a:stretch>
        </p:blipFill>
        <p:spPr>
          <a:xfrm>
            <a:off x="7003783" y="1441358"/>
            <a:ext cx="5188217" cy="5050882"/>
          </a:xfrm>
          <a:prstGeom prst="rect">
            <a:avLst/>
          </a:prstGeom>
        </p:spPr>
      </p:pic>
      <p:sp>
        <p:nvSpPr>
          <p:cNvPr id="2" name="Rechthoek 1">
            <a:extLst>
              <a:ext uri="{FF2B5EF4-FFF2-40B4-BE49-F238E27FC236}">
                <a16:creationId xmlns:a16="http://schemas.microsoft.com/office/drawing/2014/main" id="{5EB1FBE8-4821-F8D5-0531-11112D2B9452}"/>
              </a:ext>
            </a:extLst>
          </p:cNvPr>
          <p:cNvSpPr/>
          <p:nvPr/>
        </p:nvSpPr>
        <p:spPr>
          <a:xfrm>
            <a:off x="7003783" y="5425440"/>
            <a:ext cx="1723657" cy="840559"/>
          </a:xfrm>
          <a:prstGeom prst="rect">
            <a:avLst/>
          </a:prstGeom>
          <a:solidFill>
            <a:srgbClr val="E5F4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23431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Effect transition="in" filter="fade">
                                      <p:cBhvr>
                                        <p:cTn id="7" dur="1000"/>
                                        <p:tgtEl>
                                          <p:spTgt spid="7171">
                                            <p:txEl>
                                              <p:pRg st="2" end="2"/>
                                            </p:txEl>
                                          </p:spTgt>
                                        </p:tgtEl>
                                      </p:cBhvr>
                                    </p:animEffect>
                                    <p:anim calcmode="lin" valueType="num">
                                      <p:cBhvr>
                                        <p:cTn id="8"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1">
                                            <p:txEl>
                                              <p:pRg st="3" end="3"/>
                                            </p:txEl>
                                          </p:spTgt>
                                        </p:tgtEl>
                                        <p:attrNameLst>
                                          <p:attrName>style.visibility</p:attrName>
                                        </p:attrNameLst>
                                      </p:cBhvr>
                                      <p:to>
                                        <p:strVal val="visible"/>
                                      </p:to>
                                    </p:set>
                                    <p:animEffect transition="in" filter="fade">
                                      <p:cBhvr>
                                        <p:cTn id="12" dur="1000"/>
                                        <p:tgtEl>
                                          <p:spTgt spid="7171">
                                            <p:txEl>
                                              <p:pRg st="3" end="3"/>
                                            </p:txEl>
                                          </p:spTgt>
                                        </p:tgtEl>
                                      </p:cBhvr>
                                    </p:animEffect>
                                    <p:anim calcmode="lin" valueType="num">
                                      <p:cBhvr>
                                        <p:cTn id="13" dur="1000" fill="hold"/>
                                        <p:tgtEl>
                                          <p:spTgt spid="7171">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717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171">
                                            <p:txEl>
                                              <p:pRg st="4" end="4"/>
                                            </p:txEl>
                                          </p:spTgt>
                                        </p:tgtEl>
                                        <p:attrNameLst>
                                          <p:attrName>style.visibility</p:attrName>
                                        </p:attrNameLst>
                                      </p:cBhvr>
                                      <p:to>
                                        <p:strVal val="visible"/>
                                      </p:to>
                                    </p:set>
                                    <p:animEffect transition="in" filter="fade">
                                      <p:cBhvr>
                                        <p:cTn id="19" dur="1000"/>
                                        <p:tgtEl>
                                          <p:spTgt spid="7171">
                                            <p:txEl>
                                              <p:pRg st="4" end="4"/>
                                            </p:txEl>
                                          </p:spTgt>
                                        </p:tgtEl>
                                      </p:cBhvr>
                                    </p:animEffect>
                                    <p:anim calcmode="lin" valueType="num">
                                      <p:cBhvr>
                                        <p:cTn id="20" dur="1000" fill="hold"/>
                                        <p:tgtEl>
                                          <p:spTgt spid="7171">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717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Doorsnede van een blad</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3" y="1910876"/>
            <a:ext cx="5924559" cy="4738260"/>
          </a:xfrm>
        </p:spPr>
        <p:txBody>
          <a:bodyPr>
            <a:normAutofit/>
          </a:bodyPr>
          <a:lstStyle/>
          <a:p>
            <a:pPr indent="0">
              <a:buNone/>
              <a:defRPr/>
            </a:pPr>
            <a:r>
              <a:rPr lang="nl-NL" b="1" i="1" dirty="0"/>
              <a:t>Sponsparenchym</a:t>
            </a:r>
            <a:br>
              <a:rPr lang="nl-NL" b="1" i="1" dirty="0"/>
            </a:br>
            <a:r>
              <a:rPr lang="nl-NL" dirty="0"/>
              <a:t>Het sponsparenchym (ook wel sponsweefsel genoemd) vervult verschillende belangrijke functies in het blad van een plant:</a:t>
            </a:r>
          </a:p>
          <a:p>
            <a:pPr indent="0">
              <a:buNone/>
              <a:defRPr/>
            </a:pPr>
            <a:endParaRPr lang="nl-NL" dirty="0"/>
          </a:p>
          <a:p>
            <a:pPr marL="342900" indent="-342900">
              <a:defRPr/>
            </a:pPr>
            <a:r>
              <a:rPr lang="nl-NL" dirty="0"/>
              <a:t>Gasuitwisseling</a:t>
            </a:r>
          </a:p>
          <a:p>
            <a:pPr marL="342900" indent="-342900">
              <a:defRPr/>
            </a:pPr>
            <a:r>
              <a:rPr lang="nl-NL" dirty="0"/>
              <a:t>Opslag van gassen</a:t>
            </a:r>
          </a:p>
          <a:p>
            <a:pPr marL="342900" indent="-342900">
              <a:defRPr/>
            </a:pPr>
            <a:r>
              <a:rPr lang="nl-NL" dirty="0"/>
              <a:t>Waterhuishouding</a:t>
            </a:r>
          </a:p>
          <a:p>
            <a:pPr marL="342900" indent="-342900">
              <a:defRPr/>
            </a:pPr>
            <a:r>
              <a:rPr lang="nl-NL" dirty="0"/>
              <a:t>Ondersteuning van het blad</a:t>
            </a:r>
          </a:p>
          <a:p>
            <a:pPr marL="342900" indent="-342900">
              <a:defRPr/>
            </a:pPr>
            <a:endParaRPr lang="nl-NL" dirty="0"/>
          </a:p>
        </p:txBody>
      </p:sp>
      <p:pic>
        <p:nvPicPr>
          <p:cNvPr id="5" name="Afbeelding 4">
            <a:extLst>
              <a:ext uri="{FF2B5EF4-FFF2-40B4-BE49-F238E27FC236}">
                <a16:creationId xmlns:a16="http://schemas.microsoft.com/office/drawing/2014/main" id="{A5E10FDA-CC2F-5598-C5E9-27F0BACAD5AB}"/>
              </a:ext>
            </a:extLst>
          </p:cNvPr>
          <p:cNvPicPr>
            <a:picLocks noChangeAspect="1"/>
          </p:cNvPicPr>
          <p:nvPr/>
        </p:nvPicPr>
        <p:blipFill>
          <a:blip r:embed="rId3"/>
          <a:stretch>
            <a:fillRect/>
          </a:stretch>
        </p:blipFill>
        <p:spPr>
          <a:xfrm>
            <a:off x="7003783" y="1441358"/>
            <a:ext cx="5188217" cy="5050882"/>
          </a:xfrm>
          <a:prstGeom prst="rect">
            <a:avLst/>
          </a:prstGeom>
        </p:spPr>
      </p:pic>
      <p:sp>
        <p:nvSpPr>
          <p:cNvPr id="2" name="Rechthoek 1">
            <a:extLst>
              <a:ext uri="{FF2B5EF4-FFF2-40B4-BE49-F238E27FC236}">
                <a16:creationId xmlns:a16="http://schemas.microsoft.com/office/drawing/2014/main" id="{5EB1FBE8-4821-F8D5-0531-11112D2B9452}"/>
              </a:ext>
            </a:extLst>
          </p:cNvPr>
          <p:cNvSpPr/>
          <p:nvPr/>
        </p:nvSpPr>
        <p:spPr>
          <a:xfrm>
            <a:off x="7003783" y="5425440"/>
            <a:ext cx="1723657" cy="840559"/>
          </a:xfrm>
          <a:prstGeom prst="rect">
            <a:avLst/>
          </a:prstGeom>
          <a:solidFill>
            <a:srgbClr val="E5F4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788365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Effect transition="in" filter="fade">
                                      <p:cBhvr>
                                        <p:cTn id="7" dur="1000"/>
                                        <p:tgtEl>
                                          <p:spTgt spid="7171">
                                            <p:txEl>
                                              <p:pRg st="2" end="2"/>
                                            </p:txEl>
                                          </p:spTgt>
                                        </p:tgtEl>
                                      </p:cBhvr>
                                    </p:animEffect>
                                    <p:anim calcmode="lin" valueType="num">
                                      <p:cBhvr>
                                        <p:cTn id="8"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1">
                                            <p:txEl>
                                              <p:pRg st="3" end="3"/>
                                            </p:txEl>
                                          </p:spTgt>
                                        </p:tgtEl>
                                        <p:attrNameLst>
                                          <p:attrName>style.visibility</p:attrName>
                                        </p:attrNameLst>
                                      </p:cBhvr>
                                      <p:to>
                                        <p:strVal val="visible"/>
                                      </p:to>
                                    </p:set>
                                    <p:animEffect transition="in" filter="fade">
                                      <p:cBhvr>
                                        <p:cTn id="12" dur="1000"/>
                                        <p:tgtEl>
                                          <p:spTgt spid="7171">
                                            <p:txEl>
                                              <p:pRg st="3" end="3"/>
                                            </p:txEl>
                                          </p:spTgt>
                                        </p:tgtEl>
                                      </p:cBhvr>
                                    </p:animEffect>
                                    <p:anim calcmode="lin" valueType="num">
                                      <p:cBhvr>
                                        <p:cTn id="13" dur="1000" fill="hold"/>
                                        <p:tgtEl>
                                          <p:spTgt spid="7171">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717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171">
                                            <p:txEl>
                                              <p:pRg st="4" end="4"/>
                                            </p:txEl>
                                          </p:spTgt>
                                        </p:tgtEl>
                                        <p:attrNameLst>
                                          <p:attrName>style.visibility</p:attrName>
                                        </p:attrNameLst>
                                      </p:cBhvr>
                                      <p:to>
                                        <p:strVal val="visible"/>
                                      </p:to>
                                    </p:set>
                                    <p:animEffect transition="in" filter="fade">
                                      <p:cBhvr>
                                        <p:cTn id="19" dur="1000"/>
                                        <p:tgtEl>
                                          <p:spTgt spid="7171">
                                            <p:txEl>
                                              <p:pRg st="4" end="4"/>
                                            </p:txEl>
                                          </p:spTgt>
                                        </p:tgtEl>
                                      </p:cBhvr>
                                    </p:animEffect>
                                    <p:anim calcmode="lin" valueType="num">
                                      <p:cBhvr>
                                        <p:cTn id="20" dur="1000" fill="hold"/>
                                        <p:tgtEl>
                                          <p:spTgt spid="7171">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7171">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171">
                                            <p:txEl>
                                              <p:pRg st="5" end="5"/>
                                            </p:txEl>
                                          </p:spTgt>
                                        </p:tgtEl>
                                        <p:attrNameLst>
                                          <p:attrName>style.visibility</p:attrName>
                                        </p:attrNameLst>
                                      </p:cBhvr>
                                      <p:to>
                                        <p:strVal val="visible"/>
                                      </p:to>
                                    </p:set>
                                    <p:animEffect transition="in" filter="fade">
                                      <p:cBhvr>
                                        <p:cTn id="24" dur="1000"/>
                                        <p:tgtEl>
                                          <p:spTgt spid="7171">
                                            <p:txEl>
                                              <p:pRg st="5" end="5"/>
                                            </p:txEl>
                                          </p:spTgt>
                                        </p:tgtEl>
                                      </p:cBhvr>
                                    </p:animEffect>
                                    <p:anim calcmode="lin" valueType="num">
                                      <p:cBhvr>
                                        <p:cTn id="25" dur="1000" fill="hold"/>
                                        <p:tgtEl>
                                          <p:spTgt spid="7171">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7171">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Doorsnede van een blad</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3" y="1910876"/>
            <a:ext cx="5924559" cy="4738260"/>
          </a:xfrm>
        </p:spPr>
        <p:txBody>
          <a:bodyPr>
            <a:normAutofit/>
          </a:bodyPr>
          <a:lstStyle/>
          <a:p>
            <a:pPr indent="0">
              <a:buNone/>
              <a:defRPr/>
            </a:pPr>
            <a:r>
              <a:rPr lang="nl-NL" b="1" i="1" dirty="0"/>
              <a:t>Schorsparenchym</a:t>
            </a:r>
            <a:br>
              <a:rPr lang="nl-NL" b="1" i="1" dirty="0"/>
            </a:br>
            <a:r>
              <a:rPr lang="nl-NL" dirty="0"/>
              <a:t>Het schorsparenchym vervult enkele ondersteunde functies in het blad:</a:t>
            </a:r>
          </a:p>
          <a:p>
            <a:pPr indent="0">
              <a:buNone/>
              <a:defRPr/>
            </a:pPr>
            <a:endParaRPr lang="nl-NL" dirty="0"/>
          </a:p>
          <a:p>
            <a:pPr marL="342900" indent="-342900">
              <a:defRPr/>
            </a:pPr>
            <a:r>
              <a:rPr lang="nl-NL" dirty="0"/>
              <a:t>Steun en structuur</a:t>
            </a:r>
          </a:p>
          <a:p>
            <a:pPr marL="342900" indent="-342900">
              <a:defRPr/>
            </a:pPr>
            <a:r>
              <a:rPr lang="nl-NL" dirty="0"/>
              <a:t>Opslag</a:t>
            </a:r>
          </a:p>
          <a:p>
            <a:pPr marL="342900" indent="-342900">
              <a:defRPr/>
            </a:pPr>
            <a:r>
              <a:rPr lang="nl-NL" dirty="0"/>
              <a:t>Transport</a:t>
            </a:r>
          </a:p>
          <a:p>
            <a:pPr marL="342900" indent="-342900">
              <a:defRPr/>
            </a:pPr>
            <a:r>
              <a:rPr lang="nl-NL" dirty="0"/>
              <a:t>Wondherstel</a:t>
            </a:r>
          </a:p>
          <a:p>
            <a:pPr marL="342900" indent="-342900">
              <a:defRPr/>
            </a:pPr>
            <a:endParaRPr lang="nl-NL" dirty="0"/>
          </a:p>
        </p:txBody>
      </p:sp>
      <p:pic>
        <p:nvPicPr>
          <p:cNvPr id="5" name="Afbeelding 4">
            <a:extLst>
              <a:ext uri="{FF2B5EF4-FFF2-40B4-BE49-F238E27FC236}">
                <a16:creationId xmlns:a16="http://schemas.microsoft.com/office/drawing/2014/main" id="{A5E10FDA-CC2F-5598-C5E9-27F0BACAD5AB}"/>
              </a:ext>
            </a:extLst>
          </p:cNvPr>
          <p:cNvPicPr>
            <a:picLocks noChangeAspect="1"/>
          </p:cNvPicPr>
          <p:nvPr/>
        </p:nvPicPr>
        <p:blipFill>
          <a:blip r:embed="rId3"/>
          <a:stretch>
            <a:fillRect/>
          </a:stretch>
        </p:blipFill>
        <p:spPr>
          <a:xfrm>
            <a:off x="7003783" y="1441358"/>
            <a:ext cx="5188217" cy="5050882"/>
          </a:xfrm>
          <a:prstGeom prst="rect">
            <a:avLst/>
          </a:prstGeom>
        </p:spPr>
      </p:pic>
      <p:sp>
        <p:nvSpPr>
          <p:cNvPr id="2" name="Rechthoek 1">
            <a:extLst>
              <a:ext uri="{FF2B5EF4-FFF2-40B4-BE49-F238E27FC236}">
                <a16:creationId xmlns:a16="http://schemas.microsoft.com/office/drawing/2014/main" id="{5EB1FBE8-4821-F8D5-0531-11112D2B9452}"/>
              </a:ext>
            </a:extLst>
          </p:cNvPr>
          <p:cNvSpPr/>
          <p:nvPr/>
        </p:nvSpPr>
        <p:spPr>
          <a:xfrm>
            <a:off x="7003783" y="5425440"/>
            <a:ext cx="1723657" cy="840559"/>
          </a:xfrm>
          <a:prstGeom prst="rect">
            <a:avLst/>
          </a:prstGeom>
          <a:solidFill>
            <a:srgbClr val="E5F4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9578749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Effect transition="in" filter="fade">
                                      <p:cBhvr>
                                        <p:cTn id="7" dur="1000"/>
                                        <p:tgtEl>
                                          <p:spTgt spid="7171">
                                            <p:txEl>
                                              <p:pRg st="2" end="2"/>
                                            </p:txEl>
                                          </p:spTgt>
                                        </p:tgtEl>
                                      </p:cBhvr>
                                    </p:animEffect>
                                    <p:anim calcmode="lin" valueType="num">
                                      <p:cBhvr>
                                        <p:cTn id="8"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1">
                                            <p:txEl>
                                              <p:pRg st="3" end="3"/>
                                            </p:txEl>
                                          </p:spTgt>
                                        </p:tgtEl>
                                        <p:attrNameLst>
                                          <p:attrName>style.visibility</p:attrName>
                                        </p:attrNameLst>
                                      </p:cBhvr>
                                      <p:to>
                                        <p:strVal val="visible"/>
                                      </p:to>
                                    </p:set>
                                    <p:animEffect transition="in" filter="fade">
                                      <p:cBhvr>
                                        <p:cTn id="12" dur="1000"/>
                                        <p:tgtEl>
                                          <p:spTgt spid="7171">
                                            <p:txEl>
                                              <p:pRg st="3" end="3"/>
                                            </p:txEl>
                                          </p:spTgt>
                                        </p:tgtEl>
                                      </p:cBhvr>
                                    </p:animEffect>
                                    <p:anim calcmode="lin" valueType="num">
                                      <p:cBhvr>
                                        <p:cTn id="13" dur="1000" fill="hold"/>
                                        <p:tgtEl>
                                          <p:spTgt spid="7171">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717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171">
                                            <p:txEl>
                                              <p:pRg st="4" end="4"/>
                                            </p:txEl>
                                          </p:spTgt>
                                        </p:tgtEl>
                                        <p:attrNameLst>
                                          <p:attrName>style.visibility</p:attrName>
                                        </p:attrNameLst>
                                      </p:cBhvr>
                                      <p:to>
                                        <p:strVal val="visible"/>
                                      </p:to>
                                    </p:set>
                                    <p:animEffect transition="in" filter="fade">
                                      <p:cBhvr>
                                        <p:cTn id="19" dur="1000"/>
                                        <p:tgtEl>
                                          <p:spTgt spid="7171">
                                            <p:txEl>
                                              <p:pRg st="4" end="4"/>
                                            </p:txEl>
                                          </p:spTgt>
                                        </p:tgtEl>
                                      </p:cBhvr>
                                    </p:animEffect>
                                    <p:anim calcmode="lin" valueType="num">
                                      <p:cBhvr>
                                        <p:cTn id="20" dur="1000" fill="hold"/>
                                        <p:tgtEl>
                                          <p:spTgt spid="7171">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7171">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171">
                                            <p:txEl>
                                              <p:pRg st="5" end="5"/>
                                            </p:txEl>
                                          </p:spTgt>
                                        </p:tgtEl>
                                        <p:attrNameLst>
                                          <p:attrName>style.visibility</p:attrName>
                                        </p:attrNameLst>
                                      </p:cBhvr>
                                      <p:to>
                                        <p:strVal val="visible"/>
                                      </p:to>
                                    </p:set>
                                    <p:animEffect transition="in" filter="fade">
                                      <p:cBhvr>
                                        <p:cTn id="24" dur="1000"/>
                                        <p:tgtEl>
                                          <p:spTgt spid="7171">
                                            <p:txEl>
                                              <p:pRg st="5" end="5"/>
                                            </p:txEl>
                                          </p:spTgt>
                                        </p:tgtEl>
                                      </p:cBhvr>
                                    </p:animEffect>
                                    <p:anim calcmode="lin" valueType="num">
                                      <p:cBhvr>
                                        <p:cTn id="25" dur="1000" fill="hold"/>
                                        <p:tgtEl>
                                          <p:spTgt spid="7171">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7171">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Doorsnede van een blad</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3" y="1910876"/>
            <a:ext cx="5924559" cy="4738260"/>
          </a:xfrm>
        </p:spPr>
        <p:txBody>
          <a:bodyPr>
            <a:normAutofit/>
          </a:bodyPr>
          <a:lstStyle/>
          <a:p>
            <a:pPr indent="0">
              <a:buNone/>
              <a:defRPr/>
            </a:pPr>
            <a:r>
              <a:rPr lang="nl-NL" b="1" i="1" dirty="0"/>
              <a:t>Hout en bastvaten</a:t>
            </a:r>
            <a:br>
              <a:rPr lang="nl-NL" b="1" i="1" dirty="0"/>
            </a:br>
            <a:r>
              <a:rPr lang="nl-NL" dirty="0"/>
              <a:t>De hout en bastvaten zijn de nerven in het blad. Deze zorgen voor transport van water, voedingstoffen en glucose in het blad.</a:t>
            </a:r>
          </a:p>
          <a:p>
            <a:pPr indent="0">
              <a:buNone/>
              <a:defRPr/>
            </a:pPr>
            <a:endParaRPr lang="nl-NL" dirty="0"/>
          </a:p>
          <a:p>
            <a:pPr indent="0">
              <a:buNone/>
              <a:defRPr/>
            </a:pPr>
            <a:r>
              <a:rPr lang="nl-NL" dirty="0"/>
              <a:t>Een ander woord voor houtvaten is </a:t>
            </a:r>
            <a:r>
              <a:rPr lang="nl-NL" i="1" dirty="0">
                <a:solidFill>
                  <a:srgbClr val="00B050"/>
                </a:solidFill>
              </a:rPr>
              <a:t>xyleemvaten.</a:t>
            </a:r>
            <a:br>
              <a:rPr lang="nl-NL" i="1" dirty="0">
                <a:solidFill>
                  <a:srgbClr val="00B050"/>
                </a:solidFill>
              </a:rPr>
            </a:br>
            <a:r>
              <a:rPr lang="nl-NL" dirty="0">
                <a:solidFill>
                  <a:schemeClr val="tx1"/>
                </a:solidFill>
              </a:rPr>
              <a:t>Deze transporteren het water omhoog</a:t>
            </a:r>
          </a:p>
          <a:p>
            <a:pPr indent="0">
              <a:buNone/>
              <a:defRPr/>
            </a:pPr>
            <a:endParaRPr lang="nl-NL" dirty="0">
              <a:solidFill>
                <a:schemeClr val="tx1"/>
              </a:solidFill>
            </a:endParaRPr>
          </a:p>
          <a:p>
            <a:pPr indent="0">
              <a:buNone/>
              <a:defRPr/>
            </a:pPr>
            <a:r>
              <a:rPr lang="nl-NL" dirty="0">
                <a:solidFill>
                  <a:schemeClr val="tx1"/>
                </a:solidFill>
              </a:rPr>
              <a:t>Een ander woord voor bastvaten is</a:t>
            </a:r>
            <a:br>
              <a:rPr lang="nl-NL" dirty="0">
                <a:solidFill>
                  <a:schemeClr val="tx1"/>
                </a:solidFill>
              </a:rPr>
            </a:br>
            <a:r>
              <a:rPr lang="nl-NL" i="1" dirty="0">
                <a:solidFill>
                  <a:srgbClr val="00B050"/>
                </a:solidFill>
              </a:rPr>
              <a:t>Floëemvaten</a:t>
            </a:r>
            <a:r>
              <a:rPr lang="nl-NL" dirty="0">
                <a:solidFill>
                  <a:schemeClr val="tx1"/>
                </a:solidFill>
              </a:rPr>
              <a:t>.</a:t>
            </a:r>
          </a:p>
          <a:p>
            <a:pPr indent="0">
              <a:buNone/>
              <a:defRPr/>
            </a:pPr>
            <a:r>
              <a:rPr lang="nl-NL" dirty="0">
                <a:solidFill>
                  <a:schemeClr val="tx1"/>
                </a:solidFill>
              </a:rPr>
              <a:t>Deze zorgen voor het transport van glucose</a:t>
            </a:r>
          </a:p>
          <a:p>
            <a:pPr marL="342900" indent="-342900">
              <a:defRPr/>
            </a:pPr>
            <a:endParaRPr lang="nl-NL" dirty="0"/>
          </a:p>
        </p:txBody>
      </p:sp>
      <p:pic>
        <p:nvPicPr>
          <p:cNvPr id="5" name="Afbeelding 4">
            <a:extLst>
              <a:ext uri="{FF2B5EF4-FFF2-40B4-BE49-F238E27FC236}">
                <a16:creationId xmlns:a16="http://schemas.microsoft.com/office/drawing/2014/main" id="{A5E10FDA-CC2F-5598-C5E9-27F0BACAD5AB}"/>
              </a:ext>
            </a:extLst>
          </p:cNvPr>
          <p:cNvPicPr>
            <a:picLocks noChangeAspect="1"/>
          </p:cNvPicPr>
          <p:nvPr/>
        </p:nvPicPr>
        <p:blipFill>
          <a:blip r:embed="rId3"/>
          <a:stretch>
            <a:fillRect/>
          </a:stretch>
        </p:blipFill>
        <p:spPr>
          <a:xfrm>
            <a:off x="7003783" y="1441358"/>
            <a:ext cx="5188217" cy="5050882"/>
          </a:xfrm>
          <a:prstGeom prst="rect">
            <a:avLst/>
          </a:prstGeom>
        </p:spPr>
      </p:pic>
      <p:sp>
        <p:nvSpPr>
          <p:cNvPr id="2" name="Rechthoek 1">
            <a:extLst>
              <a:ext uri="{FF2B5EF4-FFF2-40B4-BE49-F238E27FC236}">
                <a16:creationId xmlns:a16="http://schemas.microsoft.com/office/drawing/2014/main" id="{5EB1FBE8-4821-F8D5-0531-11112D2B9452}"/>
              </a:ext>
            </a:extLst>
          </p:cNvPr>
          <p:cNvSpPr/>
          <p:nvPr/>
        </p:nvSpPr>
        <p:spPr>
          <a:xfrm>
            <a:off x="7003783" y="5425440"/>
            <a:ext cx="1723657" cy="840559"/>
          </a:xfrm>
          <a:prstGeom prst="rect">
            <a:avLst/>
          </a:prstGeom>
          <a:solidFill>
            <a:srgbClr val="E5F4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144313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1000"/>
                                        <p:tgtEl>
                                          <p:spTgt spid="7171">
                                            <p:txEl>
                                              <p:pRg st="0" end="0"/>
                                            </p:txEl>
                                          </p:spTgt>
                                        </p:tgtEl>
                                      </p:cBhvr>
                                    </p:animEffect>
                                    <p:anim calcmode="lin" valueType="num">
                                      <p:cBhvr>
                                        <p:cTn id="8" dur="1000" fill="hold"/>
                                        <p:tgtEl>
                                          <p:spTgt spid="71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1">
                                            <p:txEl>
                                              <p:pRg st="2" end="2"/>
                                            </p:txEl>
                                          </p:spTgt>
                                        </p:tgtEl>
                                        <p:attrNameLst>
                                          <p:attrName>style.visibility</p:attrName>
                                        </p:attrNameLst>
                                      </p:cBhvr>
                                      <p:to>
                                        <p:strVal val="visible"/>
                                      </p:to>
                                    </p:set>
                                    <p:animEffect transition="in" filter="fade">
                                      <p:cBhvr>
                                        <p:cTn id="14" dur="1000"/>
                                        <p:tgtEl>
                                          <p:spTgt spid="7171">
                                            <p:txEl>
                                              <p:pRg st="2" end="2"/>
                                            </p:txEl>
                                          </p:spTgt>
                                        </p:tgtEl>
                                      </p:cBhvr>
                                    </p:animEffect>
                                    <p:anim calcmode="lin" valueType="num">
                                      <p:cBhvr>
                                        <p:cTn id="15"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1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171">
                                            <p:txEl>
                                              <p:pRg st="4" end="4"/>
                                            </p:txEl>
                                          </p:spTgt>
                                        </p:tgtEl>
                                        <p:attrNameLst>
                                          <p:attrName>style.visibility</p:attrName>
                                        </p:attrNameLst>
                                      </p:cBhvr>
                                      <p:to>
                                        <p:strVal val="visible"/>
                                      </p:to>
                                    </p:set>
                                    <p:animEffect transition="in" filter="fade">
                                      <p:cBhvr>
                                        <p:cTn id="21" dur="1000"/>
                                        <p:tgtEl>
                                          <p:spTgt spid="7171">
                                            <p:txEl>
                                              <p:pRg st="4" end="4"/>
                                            </p:txEl>
                                          </p:spTgt>
                                        </p:tgtEl>
                                      </p:cBhvr>
                                    </p:animEffect>
                                    <p:anim calcmode="lin" valueType="num">
                                      <p:cBhvr>
                                        <p:cTn id="22" dur="1000" fill="hold"/>
                                        <p:tgtEl>
                                          <p:spTgt spid="717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171">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171">
                                            <p:txEl>
                                              <p:pRg st="5" end="5"/>
                                            </p:txEl>
                                          </p:spTgt>
                                        </p:tgtEl>
                                        <p:attrNameLst>
                                          <p:attrName>style.visibility</p:attrName>
                                        </p:attrNameLst>
                                      </p:cBhvr>
                                      <p:to>
                                        <p:strVal val="visible"/>
                                      </p:to>
                                    </p:set>
                                    <p:animEffect transition="in" filter="fade">
                                      <p:cBhvr>
                                        <p:cTn id="26" dur="1000"/>
                                        <p:tgtEl>
                                          <p:spTgt spid="7171">
                                            <p:txEl>
                                              <p:pRg st="5" end="5"/>
                                            </p:txEl>
                                          </p:spTgt>
                                        </p:tgtEl>
                                      </p:cBhvr>
                                    </p:animEffect>
                                    <p:anim calcmode="lin" valueType="num">
                                      <p:cBhvr>
                                        <p:cTn id="27" dur="1000" fill="hold"/>
                                        <p:tgtEl>
                                          <p:spTgt spid="7171">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7171">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Vorm van het blad</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6651494" cy="4738260"/>
          </a:xfrm>
        </p:spPr>
        <p:txBody>
          <a:bodyPr>
            <a:normAutofit/>
          </a:bodyPr>
          <a:lstStyle/>
          <a:p>
            <a:pPr indent="0">
              <a:buNone/>
              <a:defRPr/>
            </a:pPr>
            <a:r>
              <a:rPr lang="nl-NL" dirty="0"/>
              <a:t>Allereerst heb je:</a:t>
            </a:r>
          </a:p>
          <a:p>
            <a:pPr indent="0">
              <a:buNone/>
              <a:defRPr/>
            </a:pPr>
            <a:endParaRPr lang="nl-NL" dirty="0"/>
          </a:p>
          <a:p>
            <a:pPr marL="342900" indent="-342900">
              <a:defRPr/>
            </a:pPr>
            <a:r>
              <a:rPr lang="nl-NL" b="1" i="1" dirty="0">
                <a:solidFill>
                  <a:srgbClr val="00B050"/>
                </a:solidFill>
              </a:rPr>
              <a:t>Eenvoudige bladen</a:t>
            </a:r>
          </a:p>
          <a:p>
            <a:pPr indent="0">
              <a:buNone/>
              <a:defRPr/>
            </a:pPr>
            <a:endParaRPr lang="nl-NL" dirty="0"/>
          </a:p>
          <a:p>
            <a:pPr indent="0">
              <a:buNone/>
              <a:defRPr/>
            </a:pPr>
            <a:endParaRPr lang="nl-NL" dirty="0"/>
          </a:p>
          <a:p>
            <a:pPr indent="0">
              <a:buNone/>
              <a:defRPr/>
            </a:pPr>
            <a:endParaRPr lang="nl-NL" dirty="0"/>
          </a:p>
          <a:p>
            <a:pPr indent="0">
              <a:buNone/>
              <a:defRPr/>
            </a:pPr>
            <a:endParaRPr lang="nl-NL" dirty="0"/>
          </a:p>
          <a:p>
            <a:pPr marL="342900" indent="-342900">
              <a:defRPr/>
            </a:pPr>
            <a:r>
              <a:rPr lang="nl-NL" b="1" i="1" dirty="0">
                <a:solidFill>
                  <a:srgbClr val="00B050"/>
                </a:solidFill>
              </a:rPr>
              <a:t>Samengestelde bladen</a:t>
            </a:r>
          </a:p>
        </p:txBody>
      </p:sp>
      <p:pic>
        <p:nvPicPr>
          <p:cNvPr id="3" name="Afbeelding 2">
            <a:extLst>
              <a:ext uri="{FF2B5EF4-FFF2-40B4-BE49-F238E27FC236}">
                <a16:creationId xmlns:a16="http://schemas.microsoft.com/office/drawing/2014/main" id="{78E275BA-A0C7-8F37-02CC-1542E1860190}"/>
              </a:ext>
            </a:extLst>
          </p:cNvPr>
          <p:cNvPicPr>
            <a:picLocks noChangeAspect="1"/>
          </p:cNvPicPr>
          <p:nvPr/>
        </p:nvPicPr>
        <p:blipFill>
          <a:blip r:embed="rId3"/>
          <a:stretch>
            <a:fillRect/>
          </a:stretch>
        </p:blipFill>
        <p:spPr>
          <a:xfrm>
            <a:off x="5410164" y="2400247"/>
            <a:ext cx="2392716" cy="1550697"/>
          </a:xfrm>
          <a:prstGeom prst="rect">
            <a:avLst/>
          </a:prstGeom>
        </p:spPr>
      </p:pic>
      <p:pic>
        <p:nvPicPr>
          <p:cNvPr id="5" name="Afbeelding 4">
            <a:extLst>
              <a:ext uri="{FF2B5EF4-FFF2-40B4-BE49-F238E27FC236}">
                <a16:creationId xmlns:a16="http://schemas.microsoft.com/office/drawing/2014/main" id="{4683CFE5-7143-1F8D-E0DB-D3F66444959C}"/>
              </a:ext>
            </a:extLst>
          </p:cNvPr>
          <p:cNvPicPr>
            <a:picLocks noChangeAspect="1"/>
          </p:cNvPicPr>
          <p:nvPr/>
        </p:nvPicPr>
        <p:blipFill>
          <a:blip r:embed="rId4"/>
          <a:stretch>
            <a:fillRect/>
          </a:stretch>
        </p:blipFill>
        <p:spPr>
          <a:xfrm rot="5400000">
            <a:off x="5969572" y="3865668"/>
            <a:ext cx="1273900" cy="2392715"/>
          </a:xfrm>
          <a:prstGeom prst="rect">
            <a:avLst/>
          </a:prstGeom>
        </p:spPr>
      </p:pic>
    </p:spTree>
    <p:extLst>
      <p:ext uri="{BB962C8B-B14F-4D97-AF65-F5344CB8AC3E}">
        <p14:creationId xmlns:p14="http://schemas.microsoft.com/office/powerpoint/2010/main" val="394492289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Effect transition="in" filter="fade">
                                      <p:cBhvr>
                                        <p:cTn id="7" dur="1000"/>
                                        <p:tgtEl>
                                          <p:spTgt spid="7171">
                                            <p:txEl>
                                              <p:pRg st="2" end="2"/>
                                            </p:txEl>
                                          </p:spTgt>
                                        </p:tgtEl>
                                      </p:cBhvr>
                                    </p:animEffect>
                                    <p:anim calcmode="lin" valueType="num">
                                      <p:cBhvr>
                                        <p:cTn id="8"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171">
                                            <p:txEl>
                                              <p:pRg st="7" end="7"/>
                                            </p:txEl>
                                          </p:spTgt>
                                        </p:tgtEl>
                                        <p:attrNameLst>
                                          <p:attrName>style.visibility</p:attrName>
                                        </p:attrNameLst>
                                      </p:cBhvr>
                                      <p:to>
                                        <p:strVal val="visible"/>
                                      </p:to>
                                    </p:set>
                                    <p:animEffect transition="in" filter="fade">
                                      <p:cBhvr>
                                        <p:cTn id="21" dur="1000"/>
                                        <p:tgtEl>
                                          <p:spTgt spid="7171">
                                            <p:txEl>
                                              <p:pRg st="7" end="7"/>
                                            </p:txEl>
                                          </p:spTgt>
                                        </p:tgtEl>
                                      </p:cBhvr>
                                    </p:animEffect>
                                    <p:anim calcmode="lin" valueType="num">
                                      <p:cBhvr>
                                        <p:cTn id="22" dur="1000" fill="hold"/>
                                        <p:tgtEl>
                                          <p:spTgt spid="7171">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7171">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dirty="0"/>
              <a:t>Vorm van eenvoudige bladen</a:t>
            </a:r>
            <a:endParaRPr lang="nl-NL" altLang="nl-NL" b="1" dirty="0"/>
          </a:p>
        </p:txBody>
      </p:sp>
      <p:sp>
        <p:nvSpPr>
          <p:cNvPr id="2" name="Rectangle 1">
            <a:extLst>
              <a:ext uri="{FF2B5EF4-FFF2-40B4-BE49-F238E27FC236}">
                <a16:creationId xmlns:a16="http://schemas.microsoft.com/office/drawing/2014/main" id="{02726269-5263-A679-8148-ECC09A128BA9}"/>
              </a:ext>
            </a:extLst>
          </p:cNvPr>
          <p:cNvSpPr>
            <a:spLocks noGrp="1" noChangeArrowheads="1"/>
          </p:cNvSpPr>
          <p:nvPr>
            <p:ph idx="1"/>
          </p:nvPr>
        </p:nvSpPr>
        <p:spPr bwMode="auto">
          <a:xfrm>
            <a:off x="1079500" y="1463748"/>
            <a:ext cx="78105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eaLnBrk="0" fontAlgn="base" hangingPunct="0">
              <a:spcBef>
                <a:spcPct val="0"/>
              </a:spcBef>
              <a:spcAft>
                <a:spcPct val="0"/>
              </a:spcAft>
            </a:pPr>
            <a:r>
              <a:rPr kumimoji="0" lang="nl-NL" altLang="nl-NL" b="1" i="1" u="none" strike="noStrike" cap="none" normalizeH="0" baseline="0" dirty="0">
                <a:ln>
                  <a:noFill/>
                </a:ln>
                <a:solidFill>
                  <a:schemeClr val="tx1"/>
                </a:solidFill>
                <a:effectLst/>
                <a:latin typeface="Arial" panose="020B0604020202020204" pitchFamily="34" charset="0"/>
              </a:rPr>
              <a:t>Ovaal</a:t>
            </a:r>
            <a:r>
              <a:rPr kumimoji="0" lang="nl-NL" altLang="nl-NL" b="0" i="1" u="none" strike="noStrike" cap="none" normalizeH="0" baseline="0" dirty="0">
                <a:ln>
                  <a:noFill/>
                </a:ln>
                <a:solidFill>
                  <a:schemeClr val="tx1"/>
                </a:solidFill>
                <a:effectLst/>
                <a:latin typeface="Arial" panose="020B0604020202020204" pitchFamily="34" charset="0"/>
              </a:rPr>
              <a:t>:</a:t>
            </a:r>
            <a:r>
              <a:rPr kumimoji="0" lang="nl-NL" altLang="nl-NL" b="0" i="0" u="none" strike="noStrike" cap="none" normalizeH="0" baseline="0" dirty="0">
                <a:ln>
                  <a:noFill/>
                </a:ln>
                <a:solidFill>
                  <a:schemeClr val="tx1"/>
                </a:solidFill>
                <a:effectLst/>
                <a:latin typeface="Arial" panose="020B0604020202020204" pitchFamily="34" charset="0"/>
              </a:rPr>
              <a:t> </a:t>
            </a:r>
            <a:br>
              <a:rPr kumimoji="0" lang="nl-NL" altLang="nl-NL" b="0" i="0" u="none" strike="noStrike" cap="none" normalizeH="0" baseline="0" dirty="0">
                <a:ln>
                  <a:noFill/>
                </a:ln>
                <a:solidFill>
                  <a:schemeClr val="tx1"/>
                </a:solidFill>
                <a:effectLst/>
                <a:latin typeface="Arial" panose="020B0604020202020204" pitchFamily="34" charset="0"/>
              </a:rPr>
            </a:br>
            <a:r>
              <a:rPr kumimoji="0" lang="nl-NL" altLang="nl-NL" b="0" i="0" u="none" strike="noStrike" cap="none" normalizeH="0" baseline="0" dirty="0">
                <a:ln>
                  <a:noFill/>
                </a:ln>
                <a:solidFill>
                  <a:schemeClr val="tx1"/>
                </a:solidFill>
                <a:effectLst/>
                <a:latin typeface="Arial" panose="020B0604020202020204" pitchFamily="34" charset="0"/>
              </a:rPr>
              <a:t>Het blad is ovaal van vorm met een stompe of puntige top.</a:t>
            </a:r>
            <a:r>
              <a:rPr lang="nl-NL" altLang="nl-NL" dirty="0">
                <a:solidFill>
                  <a:schemeClr val="tx1"/>
                </a:solidFill>
                <a:latin typeface="Arial" panose="020B0604020202020204" pitchFamily="34" charset="0"/>
              </a:rPr>
              <a:t> Zoals bij de beuk. </a:t>
            </a:r>
            <a:endParaRPr kumimoji="0" lang="nl-NL" altLang="nl-NL" b="0" i="0" u="none" strike="noStrike" cap="none" normalizeH="0" baseline="0" dirty="0">
              <a:ln>
                <a:noFill/>
              </a:ln>
              <a:solidFill>
                <a:schemeClr val="tx1"/>
              </a:solidFill>
              <a:effectLst/>
              <a:latin typeface="Arial" panose="020B0604020202020204" pitchFamily="34" charset="0"/>
            </a:endParaRPr>
          </a:p>
          <a:p>
            <a:pPr marL="342900" indent="-342900" eaLnBrk="0" fontAlgn="base" hangingPunct="0">
              <a:spcBef>
                <a:spcPct val="0"/>
              </a:spcBef>
              <a:spcAft>
                <a:spcPct val="0"/>
              </a:spcAft>
            </a:pPr>
            <a:endParaRPr kumimoji="0" lang="nl-NL" altLang="nl-NL" b="0" i="0" u="none" strike="noStrike" cap="none" normalizeH="0" baseline="0" dirty="0">
              <a:ln>
                <a:noFill/>
              </a:ln>
              <a:solidFill>
                <a:schemeClr val="tx1"/>
              </a:solidFill>
              <a:effectLst/>
              <a:latin typeface="Arial" panose="020B0604020202020204" pitchFamily="34" charset="0"/>
            </a:endParaRPr>
          </a:p>
          <a:p>
            <a:pPr marL="342900" indent="-342900" eaLnBrk="0" fontAlgn="base" hangingPunct="0">
              <a:spcBef>
                <a:spcPct val="0"/>
              </a:spcBef>
              <a:spcAft>
                <a:spcPct val="0"/>
              </a:spcAft>
            </a:pPr>
            <a:r>
              <a:rPr kumimoji="0" lang="nl-NL" altLang="nl-NL" b="1" i="1" u="none" strike="noStrike" cap="none" normalizeH="0" baseline="0" dirty="0">
                <a:ln>
                  <a:noFill/>
                </a:ln>
                <a:solidFill>
                  <a:schemeClr val="tx1"/>
                </a:solidFill>
                <a:effectLst/>
                <a:latin typeface="Arial" panose="020B0604020202020204" pitchFamily="34" charset="0"/>
              </a:rPr>
              <a:t>Elliptisch</a:t>
            </a:r>
            <a:r>
              <a:rPr kumimoji="0" lang="nl-NL" altLang="nl-NL" b="0" i="1" u="none" strike="noStrike" cap="none" normalizeH="0" baseline="0" dirty="0">
                <a:ln>
                  <a:noFill/>
                </a:ln>
                <a:solidFill>
                  <a:schemeClr val="tx1"/>
                </a:solidFill>
                <a:effectLst/>
                <a:latin typeface="Arial" panose="020B0604020202020204" pitchFamily="34" charset="0"/>
              </a:rPr>
              <a:t>:</a:t>
            </a:r>
            <a:r>
              <a:rPr kumimoji="0" lang="nl-NL" altLang="nl-NL" b="0" i="0" u="none" strike="noStrike" cap="none" normalizeH="0" baseline="0" dirty="0">
                <a:ln>
                  <a:noFill/>
                </a:ln>
                <a:solidFill>
                  <a:schemeClr val="tx1"/>
                </a:solidFill>
                <a:effectLst/>
                <a:latin typeface="Arial" panose="020B0604020202020204" pitchFamily="34" charset="0"/>
              </a:rPr>
              <a:t> </a:t>
            </a:r>
            <a:br>
              <a:rPr kumimoji="0" lang="nl-NL" altLang="nl-NL" b="0" i="0" u="none" strike="noStrike" cap="none" normalizeH="0" baseline="0" dirty="0">
                <a:ln>
                  <a:noFill/>
                </a:ln>
                <a:solidFill>
                  <a:schemeClr val="tx1"/>
                </a:solidFill>
                <a:effectLst/>
                <a:latin typeface="Arial" panose="020B0604020202020204" pitchFamily="34" charset="0"/>
              </a:rPr>
            </a:br>
            <a:r>
              <a:rPr kumimoji="0" lang="nl-NL" altLang="nl-NL" b="0" i="0" u="none" strike="noStrike" cap="none" normalizeH="0" baseline="0" dirty="0">
                <a:ln>
                  <a:noFill/>
                </a:ln>
                <a:solidFill>
                  <a:schemeClr val="tx1"/>
                </a:solidFill>
                <a:effectLst/>
                <a:latin typeface="Arial" panose="020B0604020202020204" pitchFamily="34" charset="0"/>
              </a:rPr>
              <a:t>Een langwerpig blad met een smalle top en </a:t>
            </a:r>
            <a:br>
              <a:rPr kumimoji="0" lang="nl-NL" altLang="nl-NL" b="0" i="0" u="none" strike="noStrike" cap="none" normalizeH="0" baseline="0" dirty="0">
                <a:ln>
                  <a:noFill/>
                </a:ln>
                <a:solidFill>
                  <a:schemeClr val="tx1"/>
                </a:solidFill>
                <a:effectLst/>
                <a:latin typeface="Arial" panose="020B0604020202020204" pitchFamily="34" charset="0"/>
              </a:rPr>
            </a:br>
            <a:r>
              <a:rPr kumimoji="0" lang="nl-NL" altLang="nl-NL" b="0" i="0" u="none" strike="noStrike" cap="none" normalizeH="0" baseline="0" dirty="0">
                <a:ln>
                  <a:noFill/>
                </a:ln>
                <a:solidFill>
                  <a:schemeClr val="tx1"/>
                </a:solidFill>
                <a:effectLst/>
                <a:latin typeface="Arial" panose="020B0604020202020204" pitchFamily="34" charset="0"/>
              </a:rPr>
              <a:t>basis, zoals bij de laurier.</a:t>
            </a:r>
          </a:p>
          <a:p>
            <a:pPr marL="342900" indent="-342900" eaLnBrk="0" fontAlgn="base" hangingPunct="0">
              <a:spcBef>
                <a:spcPct val="0"/>
              </a:spcBef>
              <a:spcAft>
                <a:spcPct val="0"/>
              </a:spcAft>
            </a:pPr>
            <a:endParaRPr kumimoji="0" lang="nl-NL" altLang="nl-NL" b="0" i="0" u="none" strike="noStrike" cap="none" normalizeH="0" baseline="0" dirty="0">
              <a:ln>
                <a:noFill/>
              </a:ln>
              <a:solidFill>
                <a:schemeClr val="tx1"/>
              </a:solidFill>
              <a:effectLst/>
              <a:latin typeface="Arial" panose="020B0604020202020204" pitchFamily="34" charset="0"/>
            </a:endParaRPr>
          </a:p>
          <a:p>
            <a:pPr marL="342900" indent="-342900" eaLnBrk="0" fontAlgn="base" hangingPunct="0">
              <a:spcBef>
                <a:spcPct val="0"/>
              </a:spcBef>
              <a:spcAft>
                <a:spcPct val="0"/>
              </a:spcAft>
            </a:pPr>
            <a:r>
              <a:rPr kumimoji="0" lang="nl-NL" altLang="nl-NL" b="1" i="1" u="none" strike="noStrike" cap="none" normalizeH="0" baseline="0" dirty="0">
                <a:ln>
                  <a:noFill/>
                </a:ln>
                <a:solidFill>
                  <a:schemeClr val="tx1"/>
                </a:solidFill>
                <a:effectLst/>
                <a:latin typeface="Arial" panose="020B0604020202020204" pitchFamily="34" charset="0"/>
              </a:rPr>
              <a:t>Lancetvormig (lancet)</a:t>
            </a:r>
            <a:r>
              <a:rPr kumimoji="0" lang="nl-NL" altLang="nl-NL" b="0" i="1" u="none" strike="noStrike" cap="none" normalizeH="0" baseline="0" dirty="0">
                <a:ln>
                  <a:noFill/>
                </a:ln>
                <a:solidFill>
                  <a:schemeClr val="tx1"/>
                </a:solidFill>
                <a:effectLst/>
                <a:latin typeface="Arial" panose="020B0604020202020204" pitchFamily="34" charset="0"/>
              </a:rPr>
              <a:t>: </a:t>
            </a:r>
            <a:br>
              <a:rPr kumimoji="0" lang="nl-NL" altLang="nl-NL" b="0" i="0" u="none" strike="noStrike" cap="none" normalizeH="0" baseline="0" dirty="0">
                <a:ln>
                  <a:noFill/>
                </a:ln>
                <a:solidFill>
                  <a:schemeClr val="tx1"/>
                </a:solidFill>
                <a:effectLst/>
                <a:latin typeface="Arial" panose="020B0604020202020204" pitchFamily="34" charset="0"/>
              </a:rPr>
            </a:br>
            <a:r>
              <a:rPr kumimoji="0" lang="nl-NL" altLang="nl-NL" b="0" i="0" u="none" strike="noStrike" cap="none" normalizeH="0" baseline="0" dirty="0">
                <a:ln>
                  <a:noFill/>
                </a:ln>
                <a:solidFill>
                  <a:schemeClr val="tx1"/>
                </a:solidFill>
                <a:effectLst/>
                <a:latin typeface="Arial" panose="020B0604020202020204" pitchFamily="34" charset="0"/>
              </a:rPr>
              <a:t>Lang en smal, zoals bij de wilg of bamboe. </a:t>
            </a:r>
            <a:br>
              <a:rPr kumimoji="0" lang="nl-NL" altLang="nl-NL" b="0" i="0" u="none" strike="noStrike" cap="none" normalizeH="0" baseline="0" dirty="0">
                <a:ln>
                  <a:noFill/>
                </a:ln>
                <a:solidFill>
                  <a:schemeClr val="tx1"/>
                </a:solidFill>
                <a:effectLst/>
                <a:latin typeface="Arial" panose="020B0604020202020204" pitchFamily="34" charset="0"/>
              </a:rPr>
            </a:br>
            <a:endParaRPr kumimoji="0" lang="nl-NL" altLang="nl-NL" b="0" i="0" u="none" strike="noStrike" cap="none" normalizeH="0" baseline="0" dirty="0">
              <a:ln>
                <a:noFill/>
              </a:ln>
              <a:solidFill>
                <a:schemeClr val="tx1"/>
              </a:solidFill>
              <a:effectLst/>
              <a:latin typeface="Arial" panose="020B0604020202020204" pitchFamily="34" charset="0"/>
            </a:endParaRPr>
          </a:p>
          <a:p>
            <a:pPr marL="342900" indent="-342900" eaLnBrk="0" fontAlgn="base" hangingPunct="0">
              <a:spcBef>
                <a:spcPct val="0"/>
              </a:spcBef>
              <a:spcAft>
                <a:spcPct val="0"/>
              </a:spcAft>
            </a:pPr>
            <a:r>
              <a:rPr kumimoji="0" lang="nl-NL" altLang="nl-NL" b="1" i="1" u="none" strike="noStrike" cap="none" normalizeH="0" baseline="0" dirty="0">
                <a:ln>
                  <a:noFill/>
                </a:ln>
                <a:solidFill>
                  <a:schemeClr val="tx1"/>
                </a:solidFill>
                <a:effectLst/>
                <a:latin typeface="Arial" panose="020B0604020202020204" pitchFamily="34" charset="0"/>
              </a:rPr>
              <a:t>Hartvormig</a:t>
            </a:r>
            <a:r>
              <a:rPr kumimoji="0" lang="nl-NL" altLang="nl-NL" b="0" i="1" u="none" strike="noStrike" cap="none" normalizeH="0" baseline="0" dirty="0">
                <a:ln>
                  <a:noFill/>
                </a:ln>
                <a:solidFill>
                  <a:schemeClr val="tx1"/>
                </a:solidFill>
                <a:effectLst/>
                <a:latin typeface="Arial" panose="020B0604020202020204" pitchFamily="34" charset="0"/>
              </a:rPr>
              <a:t>: </a:t>
            </a:r>
            <a:br>
              <a:rPr kumimoji="0" lang="nl-NL" altLang="nl-NL" b="0" i="0" u="none" strike="noStrike" cap="none" normalizeH="0" baseline="0" dirty="0">
                <a:ln>
                  <a:noFill/>
                </a:ln>
                <a:solidFill>
                  <a:schemeClr val="tx1"/>
                </a:solidFill>
                <a:effectLst/>
                <a:latin typeface="Arial" panose="020B0604020202020204" pitchFamily="34" charset="0"/>
              </a:rPr>
            </a:br>
            <a:r>
              <a:rPr kumimoji="0" lang="nl-NL" altLang="nl-NL" b="0" i="0" u="none" strike="noStrike" cap="none" normalizeH="0" baseline="0" dirty="0">
                <a:ln>
                  <a:noFill/>
                </a:ln>
                <a:solidFill>
                  <a:schemeClr val="tx1"/>
                </a:solidFill>
                <a:effectLst/>
                <a:latin typeface="Arial" panose="020B0604020202020204" pitchFamily="34" charset="0"/>
              </a:rPr>
              <a:t>Een blad met een hartvormige basis, zoals bij de linde.</a:t>
            </a:r>
          </a:p>
          <a:p>
            <a:pPr indent="0" eaLnBrk="0" fontAlgn="base" hangingPunct="0">
              <a:spcBef>
                <a:spcPct val="0"/>
              </a:spcBef>
              <a:spcAft>
                <a:spcPct val="0"/>
              </a:spcAft>
              <a:buNone/>
            </a:pPr>
            <a:endParaRPr kumimoji="0" lang="nl-NL" altLang="nl-NL" b="0" i="0" u="none" strike="noStrike" cap="none" normalizeH="0" baseline="0" dirty="0">
              <a:ln>
                <a:noFill/>
              </a:ln>
              <a:solidFill>
                <a:schemeClr val="tx1"/>
              </a:solidFill>
              <a:effectLst/>
              <a:latin typeface="Arial" panose="020B0604020202020204" pitchFamily="34" charset="0"/>
            </a:endParaRPr>
          </a:p>
        </p:txBody>
      </p:sp>
      <p:pic>
        <p:nvPicPr>
          <p:cNvPr id="4" name="Afbeelding 3">
            <a:extLst>
              <a:ext uri="{FF2B5EF4-FFF2-40B4-BE49-F238E27FC236}">
                <a16:creationId xmlns:a16="http://schemas.microsoft.com/office/drawing/2014/main" id="{4E1C5EF5-7E87-380A-D081-716DC7F65C81}"/>
              </a:ext>
            </a:extLst>
          </p:cNvPr>
          <p:cNvPicPr>
            <a:picLocks noChangeAspect="1"/>
          </p:cNvPicPr>
          <p:nvPr/>
        </p:nvPicPr>
        <p:blipFill>
          <a:blip r:embed="rId3"/>
          <a:stretch>
            <a:fillRect/>
          </a:stretch>
        </p:blipFill>
        <p:spPr>
          <a:xfrm rot="5400000">
            <a:off x="9359229" y="1248365"/>
            <a:ext cx="1378021" cy="1739989"/>
          </a:xfrm>
          <a:prstGeom prst="rect">
            <a:avLst/>
          </a:prstGeom>
        </p:spPr>
      </p:pic>
      <p:pic>
        <p:nvPicPr>
          <p:cNvPr id="8" name="Afbeelding 7">
            <a:extLst>
              <a:ext uri="{FF2B5EF4-FFF2-40B4-BE49-F238E27FC236}">
                <a16:creationId xmlns:a16="http://schemas.microsoft.com/office/drawing/2014/main" id="{D98BC6F8-D8E5-8FFC-0A54-3C5503B8C7DC}"/>
              </a:ext>
            </a:extLst>
          </p:cNvPr>
          <p:cNvPicPr>
            <a:picLocks noChangeAspect="1"/>
          </p:cNvPicPr>
          <p:nvPr/>
        </p:nvPicPr>
        <p:blipFill>
          <a:blip r:embed="rId4"/>
          <a:stretch>
            <a:fillRect/>
          </a:stretch>
        </p:blipFill>
        <p:spPr>
          <a:xfrm>
            <a:off x="9203836" y="4634880"/>
            <a:ext cx="1771975" cy="869015"/>
          </a:xfrm>
          <a:prstGeom prst="rect">
            <a:avLst/>
          </a:prstGeom>
        </p:spPr>
      </p:pic>
      <p:pic>
        <p:nvPicPr>
          <p:cNvPr id="10" name="Afbeelding 9">
            <a:extLst>
              <a:ext uri="{FF2B5EF4-FFF2-40B4-BE49-F238E27FC236}">
                <a16:creationId xmlns:a16="http://schemas.microsoft.com/office/drawing/2014/main" id="{1566A6AB-6DE6-D997-6B2C-BB10CACAA0F3}"/>
              </a:ext>
            </a:extLst>
          </p:cNvPr>
          <p:cNvPicPr>
            <a:picLocks noChangeAspect="1"/>
          </p:cNvPicPr>
          <p:nvPr/>
        </p:nvPicPr>
        <p:blipFill>
          <a:blip r:embed="rId5"/>
          <a:stretch>
            <a:fillRect/>
          </a:stretch>
        </p:blipFill>
        <p:spPr>
          <a:xfrm>
            <a:off x="9178245" y="3062349"/>
            <a:ext cx="1797957" cy="1239970"/>
          </a:xfrm>
          <a:prstGeom prst="rect">
            <a:avLst/>
          </a:prstGeom>
        </p:spPr>
      </p:pic>
      <p:pic>
        <p:nvPicPr>
          <p:cNvPr id="12" name="Afbeelding 11">
            <a:extLst>
              <a:ext uri="{FF2B5EF4-FFF2-40B4-BE49-F238E27FC236}">
                <a16:creationId xmlns:a16="http://schemas.microsoft.com/office/drawing/2014/main" id="{54373866-4562-B458-0902-5EB03489EF4E}"/>
              </a:ext>
            </a:extLst>
          </p:cNvPr>
          <p:cNvPicPr>
            <a:picLocks noChangeAspect="1"/>
          </p:cNvPicPr>
          <p:nvPr/>
        </p:nvPicPr>
        <p:blipFill>
          <a:blip r:embed="rId6"/>
          <a:stretch>
            <a:fillRect/>
          </a:stretch>
        </p:blipFill>
        <p:spPr>
          <a:xfrm>
            <a:off x="9178244" y="5679418"/>
            <a:ext cx="1771975" cy="1193012"/>
          </a:xfrm>
          <a:prstGeom prst="rect">
            <a:avLst/>
          </a:prstGeom>
        </p:spPr>
      </p:pic>
    </p:spTree>
    <p:extLst>
      <p:ext uri="{BB962C8B-B14F-4D97-AF65-F5344CB8AC3E}">
        <p14:creationId xmlns:p14="http://schemas.microsoft.com/office/powerpoint/2010/main" val="6622027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dirty="0"/>
              <a:t>Vorm van eenvoudige bladen</a:t>
            </a:r>
            <a:endParaRPr lang="nl-NL" altLang="nl-NL" b="1" dirty="0"/>
          </a:p>
        </p:txBody>
      </p:sp>
      <p:sp>
        <p:nvSpPr>
          <p:cNvPr id="2" name="Rectangle 1">
            <a:extLst>
              <a:ext uri="{FF2B5EF4-FFF2-40B4-BE49-F238E27FC236}">
                <a16:creationId xmlns:a16="http://schemas.microsoft.com/office/drawing/2014/main" id="{02726269-5263-A679-8148-ECC09A128BA9}"/>
              </a:ext>
            </a:extLst>
          </p:cNvPr>
          <p:cNvSpPr>
            <a:spLocks noGrp="1" noChangeArrowheads="1"/>
          </p:cNvSpPr>
          <p:nvPr>
            <p:ph idx="1"/>
          </p:nvPr>
        </p:nvSpPr>
        <p:spPr bwMode="auto">
          <a:xfrm>
            <a:off x="1079224" y="1225689"/>
            <a:ext cx="807466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eaLnBrk="0" fontAlgn="base" hangingPunct="0">
              <a:spcBef>
                <a:spcPct val="0"/>
              </a:spcBef>
              <a:spcAft>
                <a:spcPct val="0"/>
              </a:spcAft>
            </a:pPr>
            <a:r>
              <a:rPr kumimoji="0" lang="nl-NL" altLang="nl-NL" b="1" i="0" u="none" strike="noStrike" cap="none" normalizeH="0" baseline="0" dirty="0">
                <a:ln>
                  <a:noFill/>
                </a:ln>
                <a:solidFill>
                  <a:schemeClr val="tx1"/>
                </a:solidFill>
                <a:effectLst/>
                <a:latin typeface="Arial" panose="020B0604020202020204" pitchFamily="34" charset="0"/>
              </a:rPr>
              <a:t>Rond</a:t>
            </a:r>
            <a:r>
              <a:rPr kumimoji="0" lang="nl-NL" altLang="nl-NL" b="0" i="0" u="none" strike="noStrike" cap="none" normalizeH="0" baseline="0" dirty="0">
                <a:ln>
                  <a:noFill/>
                </a:ln>
                <a:solidFill>
                  <a:schemeClr val="tx1"/>
                </a:solidFill>
                <a:effectLst/>
                <a:latin typeface="Arial" panose="020B0604020202020204" pitchFamily="34" charset="0"/>
              </a:rPr>
              <a:t>: </a:t>
            </a:r>
            <a:br>
              <a:rPr kumimoji="0" lang="nl-NL" altLang="nl-NL" b="0" i="0" u="none" strike="noStrike" cap="none" normalizeH="0" baseline="0" dirty="0">
                <a:ln>
                  <a:noFill/>
                </a:ln>
                <a:solidFill>
                  <a:schemeClr val="tx1"/>
                </a:solidFill>
                <a:effectLst/>
                <a:latin typeface="Arial" panose="020B0604020202020204" pitchFamily="34" charset="0"/>
              </a:rPr>
            </a:br>
            <a:r>
              <a:rPr kumimoji="0" lang="nl-NL" altLang="nl-NL" b="0" i="0" u="none" strike="noStrike" cap="none" normalizeH="0" baseline="0" dirty="0">
                <a:ln>
                  <a:noFill/>
                </a:ln>
                <a:solidFill>
                  <a:schemeClr val="tx1"/>
                </a:solidFill>
                <a:effectLst/>
                <a:latin typeface="Arial" panose="020B0604020202020204" pitchFamily="34" charset="0"/>
              </a:rPr>
              <a:t>Zoals bij de waterlelie, waarbij het blad bijna cirkelvormig is.</a:t>
            </a:r>
          </a:p>
          <a:p>
            <a:pPr marL="342900" indent="-342900" eaLnBrk="0" fontAlgn="base" hangingPunct="0">
              <a:spcBef>
                <a:spcPct val="0"/>
              </a:spcBef>
              <a:spcAft>
                <a:spcPct val="0"/>
              </a:spcAft>
            </a:pPr>
            <a:endParaRPr kumimoji="0" lang="nl-NL" altLang="nl-NL" b="0" i="0" u="none" strike="noStrike" cap="none" normalizeH="0" baseline="0" dirty="0">
              <a:ln>
                <a:noFill/>
              </a:ln>
              <a:solidFill>
                <a:schemeClr val="tx1"/>
              </a:solidFill>
              <a:effectLst/>
              <a:latin typeface="Arial" panose="020B0604020202020204" pitchFamily="34" charset="0"/>
            </a:endParaRPr>
          </a:p>
          <a:p>
            <a:pPr marL="342900" indent="-342900" eaLnBrk="0" fontAlgn="base" hangingPunct="0">
              <a:spcBef>
                <a:spcPct val="0"/>
              </a:spcBef>
              <a:spcAft>
                <a:spcPct val="0"/>
              </a:spcAft>
            </a:pPr>
            <a:r>
              <a:rPr kumimoji="0" lang="nl-NL" altLang="nl-NL" b="1" i="0" u="none" strike="noStrike" cap="none" normalizeH="0" baseline="0" dirty="0">
                <a:ln>
                  <a:noFill/>
                </a:ln>
                <a:solidFill>
                  <a:schemeClr val="tx1"/>
                </a:solidFill>
                <a:effectLst/>
                <a:latin typeface="Arial" panose="020B0604020202020204" pitchFamily="34" charset="0"/>
              </a:rPr>
              <a:t>Nier- of niervormig</a:t>
            </a:r>
            <a:r>
              <a:rPr kumimoji="0" lang="nl-NL" altLang="nl-NL" b="0" i="0" u="none" strike="noStrike" cap="none" normalizeH="0" baseline="0" dirty="0">
                <a:ln>
                  <a:noFill/>
                </a:ln>
                <a:solidFill>
                  <a:schemeClr val="tx1"/>
                </a:solidFill>
                <a:effectLst/>
                <a:latin typeface="Arial" panose="020B0604020202020204" pitchFamily="34" charset="0"/>
              </a:rPr>
              <a:t>: </a:t>
            </a:r>
            <a:br>
              <a:rPr kumimoji="0" lang="nl-NL" altLang="nl-NL" b="0" i="0" u="none" strike="noStrike" cap="none" normalizeH="0" baseline="0" dirty="0">
                <a:ln>
                  <a:noFill/>
                </a:ln>
                <a:solidFill>
                  <a:schemeClr val="tx1"/>
                </a:solidFill>
                <a:effectLst/>
                <a:latin typeface="Arial" panose="020B0604020202020204" pitchFamily="34" charset="0"/>
              </a:rPr>
            </a:br>
            <a:r>
              <a:rPr kumimoji="0" lang="nl-NL" altLang="nl-NL" b="0" i="0" u="none" strike="noStrike" cap="none" normalizeH="0" baseline="0" dirty="0">
                <a:ln>
                  <a:noFill/>
                </a:ln>
                <a:solidFill>
                  <a:schemeClr val="tx1"/>
                </a:solidFill>
                <a:effectLst/>
                <a:latin typeface="Arial" panose="020B0604020202020204" pitchFamily="34" charset="0"/>
              </a:rPr>
              <a:t>Zoals bij het blad van de hondsdraf</a:t>
            </a:r>
          </a:p>
          <a:p>
            <a:pPr marL="342900" indent="-342900" eaLnBrk="0" fontAlgn="base" hangingPunct="0">
              <a:spcBef>
                <a:spcPct val="0"/>
              </a:spcBef>
              <a:spcAft>
                <a:spcPct val="0"/>
              </a:spcAft>
            </a:pPr>
            <a:endParaRPr kumimoji="0" lang="nl-NL" altLang="nl-NL" b="0" i="0" u="none" strike="noStrike" cap="none" normalizeH="0" baseline="0" dirty="0">
              <a:ln>
                <a:noFill/>
              </a:ln>
              <a:solidFill>
                <a:schemeClr val="tx1"/>
              </a:solidFill>
              <a:effectLst/>
              <a:latin typeface="Arial" panose="020B0604020202020204" pitchFamily="34" charset="0"/>
            </a:endParaRPr>
          </a:p>
          <a:p>
            <a:pPr marL="342900" indent="-342900" eaLnBrk="0" fontAlgn="base" hangingPunct="0">
              <a:spcBef>
                <a:spcPct val="0"/>
              </a:spcBef>
              <a:spcAft>
                <a:spcPct val="0"/>
              </a:spcAft>
            </a:pPr>
            <a:r>
              <a:rPr kumimoji="0" lang="nl-NL" altLang="nl-NL" b="1" i="0" u="none" strike="noStrike" cap="none" normalizeH="0" baseline="0" dirty="0">
                <a:ln>
                  <a:noFill/>
                </a:ln>
                <a:solidFill>
                  <a:schemeClr val="tx1"/>
                </a:solidFill>
                <a:effectLst/>
                <a:latin typeface="Arial" panose="020B0604020202020204" pitchFamily="34" charset="0"/>
              </a:rPr>
              <a:t>Naaldvormig</a:t>
            </a:r>
            <a:r>
              <a:rPr kumimoji="0" lang="nl-NL" altLang="nl-NL" b="0" i="0" u="none" strike="noStrike" cap="none" normalizeH="0" baseline="0" dirty="0">
                <a:ln>
                  <a:noFill/>
                </a:ln>
                <a:solidFill>
                  <a:schemeClr val="tx1"/>
                </a:solidFill>
                <a:effectLst/>
                <a:latin typeface="Arial" panose="020B0604020202020204" pitchFamily="34" charset="0"/>
              </a:rPr>
              <a:t>: </a:t>
            </a:r>
            <a:br>
              <a:rPr kumimoji="0" lang="nl-NL" altLang="nl-NL" b="0" i="0" u="none" strike="noStrike" cap="none" normalizeH="0" baseline="0" dirty="0">
                <a:ln>
                  <a:noFill/>
                </a:ln>
                <a:solidFill>
                  <a:schemeClr val="tx1"/>
                </a:solidFill>
                <a:effectLst/>
                <a:latin typeface="Arial" panose="020B0604020202020204" pitchFamily="34" charset="0"/>
              </a:rPr>
            </a:br>
            <a:r>
              <a:rPr kumimoji="0" lang="nl-NL" altLang="nl-NL" b="0" i="0" u="none" strike="noStrike" cap="none" normalizeH="0" baseline="0" dirty="0">
                <a:ln>
                  <a:noFill/>
                </a:ln>
                <a:solidFill>
                  <a:schemeClr val="tx1"/>
                </a:solidFill>
                <a:effectLst/>
                <a:latin typeface="Arial" panose="020B0604020202020204" pitchFamily="34" charset="0"/>
              </a:rPr>
              <a:t>Lang, dun, en puntig, zoals bij naaldbomen (dennen, sparren).</a:t>
            </a:r>
          </a:p>
          <a:p>
            <a:pPr marL="342900" indent="-342900" eaLnBrk="0" fontAlgn="base" hangingPunct="0">
              <a:spcBef>
                <a:spcPct val="0"/>
              </a:spcBef>
              <a:spcAft>
                <a:spcPct val="0"/>
              </a:spcAft>
            </a:pPr>
            <a:endParaRPr kumimoji="0" lang="nl-NL" altLang="nl-NL" b="0" i="0" u="none" strike="noStrike" cap="none" normalizeH="0" baseline="0" dirty="0">
              <a:ln>
                <a:noFill/>
              </a:ln>
              <a:solidFill>
                <a:schemeClr val="tx1"/>
              </a:solidFill>
              <a:effectLst/>
              <a:latin typeface="Arial" panose="020B0604020202020204" pitchFamily="34" charset="0"/>
            </a:endParaRPr>
          </a:p>
          <a:p>
            <a:pPr marL="342900" indent="-342900" eaLnBrk="0" fontAlgn="base" hangingPunct="0">
              <a:spcBef>
                <a:spcPct val="0"/>
              </a:spcBef>
              <a:spcAft>
                <a:spcPct val="0"/>
              </a:spcAft>
            </a:pPr>
            <a:r>
              <a:rPr kumimoji="0" lang="nl-NL" altLang="nl-NL" b="1" i="0" u="none" strike="noStrike" cap="none" normalizeH="0" baseline="0" dirty="0">
                <a:ln>
                  <a:noFill/>
                </a:ln>
                <a:solidFill>
                  <a:schemeClr val="tx1"/>
                </a:solidFill>
                <a:effectLst/>
                <a:latin typeface="Arial" panose="020B0604020202020204" pitchFamily="34" charset="0"/>
              </a:rPr>
              <a:t>Schildvormig</a:t>
            </a:r>
            <a:r>
              <a:rPr kumimoji="0" lang="nl-NL" altLang="nl-NL" b="0" i="0" u="none" strike="noStrike" cap="none" normalizeH="0" baseline="0" dirty="0">
                <a:ln>
                  <a:noFill/>
                </a:ln>
                <a:solidFill>
                  <a:schemeClr val="tx1"/>
                </a:solidFill>
                <a:effectLst/>
                <a:latin typeface="Arial" panose="020B0604020202020204" pitchFamily="34" charset="0"/>
              </a:rPr>
              <a:t>: </a:t>
            </a:r>
            <a:br>
              <a:rPr kumimoji="0" lang="nl-NL" altLang="nl-NL" b="0" i="0" u="none" strike="noStrike" cap="none" normalizeH="0" baseline="0" dirty="0">
                <a:ln>
                  <a:noFill/>
                </a:ln>
                <a:solidFill>
                  <a:schemeClr val="tx1"/>
                </a:solidFill>
                <a:effectLst/>
                <a:latin typeface="Arial" panose="020B0604020202020204" pitchFamily="34" charset="0"/>
              </a:rPr>
            </a:br>
            <a:r>
              <a:rPr kumimoji="0" lang="nl-NL" altLang="nl-NL" b="0" i="0" u="none" strike="noStrike" cap="none" normalizeH="0" baseline="0" dirty="0">
                <a:ln>
                  <a:noFill/>
                </a:ln>
                <a:solidFill>
                  <a:schemeClr val="tx1"/>
                </a:solidFill>
                <a:effectLst/>
                <a:latin typeface="Arial" panose="020B0604020202020204" pitchFamily="34" charset="0"/>
              </a:rPr>
              <a:t>Het blad is rond of ovaal en de bladsteel is bevestigd in het midden van het blad, zoals bij de Oost-Indische kers. </a:t>
            </a:r>
          </a:p>
        </p:txBody>
      </p:sp>
      <p:pic>
        <p:nvPicPr>
          <p:cNvPr id="4" name="Afbeelding 3">
            <a:extLst>
              <a:ext uri="{FF2B5EF4-FFF2-40B4-BE49-F238E27FC236}">
                <a16:creationId xmlns:a16="http://schemas.microsoft.com/office/drawing/2014/main" id="{DDFE69D2-C12F-A253-AED8-0E3C94386CEB}"/>
              </a:ext>
            </a:extLst>
          </p:cNvPr>
          <p:cNvPicPr>
            <a:picLocks noChangeAspect="1"/>
          </p:cNvPicPr>
          <p:nvPr/>
        </p:nvPicPr>
        <p:blipFill>
          <a:blip r:embed="rId3"/>
          <a:stretch>
            <a:fillRect/>
          </a:stretch>
        </p:blipFill>
        <p:spPr>
          <a:xfrm>
            <a:off x="9490017" y="975359"/>
            <a:ext cx="1640594" cy="1330961"/>
          </a:xfrm>
          <a:prstGeom prst="rect">
            <a:avLst/>
          </a:prstGeom>
        </p:spPr>
      </p:pic>
      <p:pic>
        <p:nvPicPr>
          <p:cNvPr id="6" name="Afbeelding 5">
            <a:extLst>
              <a:ext uri="{FF2B5EF4-FFF2-40B4-BE49-F238E27FC236}">
                <a16:creationId xmlns:a16="http://schemas.microsoft.com/office/drawing/2014/main" id="{FE8A99D8-A918-6F41-B03A-C6CD3B2D3EFC}"/>
              </a:ext>
            </a:extLst>
          </p:cNvPr>
          <p:cNvPicPr>
            <a:picLocks noChangeAspect="1"/>
          </p:cNvPicPr>
          <p:nvPr/>
        </p:nvPicPr>
        <p:blipFill>
          <a:blip r:embed="rId4"/>
          <a:stretch>
            <a:fillRect/>
          </a:stretch>
        </p:blipFill>
        <p:spPr>
          <a:xfrm>
            <a:off x="9490017" y="2306320"/>
            <a:ext cx="1703579" cy="1493520"/>
          </a:xfrm>
          <a:prstGeom prst="rect">
            <a:avLst/>
          </a:prstGeom>
        </p:spPr>
      </p:pic>
      <p:pic>
        <p:nvPicPr>
          <p:cNvPr id="8" name="Afbeelding 7">
            <a:extLst>
              <a:ext uri="{FF2B5EF4-FFF2-40B4-BE49-F238E27FC236}">
                <a16:creationId xmlns:a16="http://schemas.microsoft.com/office/drawing/2014/main" id="{ADB74B97-060E-EBA7-3EA0-A01FA2D05E30}"/>
              </a:ext>
            </a:extLst>
          </p:cNvPr>
          <p:cNvPicPr>
            <a:picLocks noChangeAspect="1"/>
          </p:cNvPicPr>
          <p:nvPr/>
        </p:nvPicPr>
        <p:blipFill>
          <a:blip r:embed="rId5"/>
          <a:stretch>
            <a:fillRect/>
          </a:stretch>
        </p:blipFill>
        <p:spPr>
          <a:xfrm>
            <a:off x="9587820" y="3955382"/>
            <a:ext cx="1733639" cy="1263715"/>
          </a:xfrm>
          <a:prstGeom prst="rect">
            <a:avLst/>
          </a:prstGeom>
        </p:spPr>
      </p:pic>
      <p:pic>
        <p:nvPicPr>
          <p:cNvPr id="10" name="Afbeelding 9">
            <a:extLst>
              <a:ext uri="{FF2B5EF4-FFF2-40B4-BE49-F238E27FC236}">
                <a16:creationId xmlns:a16="http://schemas.microsoft.com/office/drawing/2014/main" id="{E81A5406-2149-5322-BC2C-5E2C77A4DEB3}"/>
              </a:ext>
            </a:extLst>
          </p:cNvPr>
          <p:cNvPicPr>
            <a:picLocks noChangeAspect="1"/>
          </p:cNvPicPr>
          <p:nvPr/>
        </p:nvPicPr>
        <p:blipFill>
          <a:blip r:embed="rId6"/>
          <a:stretch>
            <a:fillRect/>
          </a:stretch>
        </p:blipFill>
        <p:spPr>
          <a:xfrm>
            <a:off x="9587820" y="5374639"/>
            <a:ext cx="1799462" cy="1379229"/>
          </a:xfrm>
          <a:prstGeom prst="rect">
            <a:avLst/>
          </a:prstGeom>
        </p:spPr>
      </p:pic>
    </p:spTree>
    <p:extLst>
      <p:ext uri="{BB962C8B-B14F-4D97-AF65-F5344CB8AC3E}">
        <p14:creationId xmlns:p14="http://schemas.microsoft.com/office/powerpoint/2010/main" val="38109152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1000"/>
                                        <p:tgtEl>
                                          <p:spTgt spid="2">
                                            <p:txEl>
                                              <p:pRg st="4" end="4"/>
                                            </p:txEl>
                                          </p:spTgt>
                                        </p:tgtEl>
                                      </p:cBhvr>
                                    </p:animEffect>
                                    <p:anim calcmode="lin" valueType="num">
                                      <p:cBhvr>
                                        <p:cTn id="27"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animEffect transition="in" filter="fade">
                                      <p:cBhvr>
                                        <p:cTn id="38" dur="1000"/>
                                        <p:tgtEl>
                                          <p:spTgt spid="2">
                                            <p:txEl>
                                              <p:pRg st="6" end="6"/>
                                            </p:txEl>
                                          </p:spTgt>
                                        </p:tgtEl>
                                      </p:cBhvr>
                                    </p:animEffect>
                                    <p:anim calcmode="lin" valueType="num">
                                      <p:cBhvr>
                                        <p:cTn id="3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6" end="6"/>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Samengestelde bladeren</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6651494" cy="4738260"/>
          </a:xfrm>
        </p:spPr>
        <p:txBody>
          <a:bodyPr>
            <a:normAutofit lnSpcReduction="10000"/>
          </a:bodyPr>
          <a:lstStyle/>
          <a:p>
            <a:pPr indent="0">
              <a:buNone/>
              <a:defRPr/>
            </a:pPr>
            <a:r>
              <a:rPr lang="nl-NL" b="1" i="1" dirty="0"/>
              <a:t>Geveerd samengesteld</a:t>
            </a:r>
            <a:r>
              <a:rPr lang="nl-NL" dirty="0"/>
              <a:t>: </a:t>
            </a:r>
            <a:br>
              <a:rPr lang="nl-NL" dirty="0"/>
            </a:br>
            <a:r>
              <a:rPr lang="nl-NL" dirty="0"/>
              <a:t>Bestaat uit meerdere blaadjes die aan beide zijden van de bladsteel zijn bevestigd.</a:t>
            </a:r>
            <a:br>
              <a:rPr lang="nl-NL" dirty="0"/>
            </a:br>
            <a:r>
              <a:rPr lang="nl-NL" dirty="0"/>
              <a:t>Deze zijn weer onder te brengen in:</a:t>
            </a:r>
            <a:br>
              <a:rPr lang="nl-NL" dirty="0"/>
            </a:br>
            <a:endParaRPr lang="nl-NL" dirty="0"/>
          </a:p>
          <a:p>
            <a:pPr marL="342900" indent="-342900">
              <a:defRPr/>
            </a:pPr>
            <a:r>
              <a:rPr lang="nl-NL" b="1" dirty="0"/>
              <a:t>Oneven geveerd:</a:t>
            </a:r>
            <a:br>
              <a:rPr lang="nl-NL" b="1" dirty="0"/>
            </a:br>
            <a:r>
              <a:rPr lang="nl-NL" dirty="0"/>
              <a:t>de blaadjes staan langs een hoofdnerf, met eindblaadje. Voorbeeld is een roos.</a:t>
            </a:r>
            <a:br>
              <a:rPr lang="nl-NL" dirty="0"/>
            </a:br>
            <a:endParaRPr lang="nl-NL" dirty="0"/>
          </a:p>
          <a:p>
            <a:pPr marL="342900" indent="-342900">
              <a:defRPr/>
            </a:pPr>
            <a:r>
              <a:rPr lang="nl-NL" b="1" dirty="0"/>
              <a:t>Even geveerd:</a:t>
            </a:r>
            <a:br>
              <a:rPr lang="nl-NL" b="1" dirty="0"/>
            </a:br>
            <a:r>
              <a:rPr lang="nl-NL" dirty="0"/>
              <a:t>de blaadjes staan langs een hoofdnerf, zonder eindblaadje. Voorbeeld is een erwtenplant	</a:t>
            </a:r>
          </a:p>
          <a:p>
            <a:pPr indent="0">
              <a:buNone/>
              <a:defRPr/>
            </a:pPr>
            <a:r>
              <a:rPr lang="nl-NL" dirty="0"/>
              <a:t> </a:t>
            </a:r>
            <a:br>
              <a:rPr lang="nl-NL" dirty="0"/>
            </a:br>
            <a:endParaRPr lang="nl-NL" dirty="0"/>
          </a:p>
          <a:p>
            <a:pPr indent="0">
              <a:buNone/>
              <a:defRPr/>
            </a:pPr>
            <a:endParaRPr lang="nl-NL" dirty="0"/>
          </a:p>
          <a:p>
            <a:pPr indent="0">
              <a:buNone/>
              <a:defRPr/>
            </a:pPr>
            <a:endParaRPr lang="nl-NL" dirty="0"/>
          </a:p>
        </p:txBody>
      </p:sp>
      <p:pic>
        <p:nvPicPr>
          <p:cNvPr id="5" name="Afbeelding 4">
            <a:extLst>
              <a:ext uri="{FF2B5EF4-FFF2-40B4-BE49-F238E27FC236}">
                <a16:creationId xmlns:a16="http://schemas.microsoft.com/office/drawing/2014/main" id="{78474BE5-B740-D8FA-8C0E-478DD505D9DF}"/>
              </a:ext>
            </a:extLst>
          </p:cNvPr>
          <p:cNvPicPr>
            <a:picLocks noChangeAspect="1"/>
          </p:cNvPicPr>
          <p:nvPr/>
        </p:nvPicPr>
        <p:blipFill>
          <a:blip r:embed="rId3"/>
          <a:stretch>
            <a:fillRect/>
          </a:stretch>
        </p:blipFill>
        <p:spPr>
          <a:xfrm>
            <a:off x="7730718" y="3429000"/>
            <a:ext cx="2114168" cy="1148092"/>
          </a:xfrm>
          <a:prstGeom prst="rect">
            <a:avLst/>
          </a:prstGeom>
        </p:spPr>
      </p:pic>
      <p:pic>
        <p:nvPicPr>
          <p:cNvPr id="7" name="Afbeelding 6">
            <a:extLst>
              <a:ext uri="{FF2B5EF4-FFF2-40B4-BE49-F238E27FC236}">
                <a16:creationId xmlns:a16="http://schemas.microsoft.com/office/drawing/2014/main" id="{897BD4D1-79C8-96CF-636E-C5B9032960F7}"/>
              </a:ext>
            </a:extLst>
          </p:cNvPr>
          <p:cNvPicPr>
            <a:picLocks noChangeAspect="1"/>
          </p:cNvPicPr>
          <p:nvPr/>
        </p:nvPicPr>
        <p:blipFill>
          <a:blip r:embed="rId4"/>
          <a:stretch>
            <a:fillRect/>
          </a:stretch>
        </p:blipFill>
        <p:spPr>
          <a:xfrm>
            <a:off x="7854304" y="5060635"/>
            <a:ext cx="2114168" cy="1251241"/>
          </a:xfrm>
          <a:prstGeom prst="rect">
            <a:avLst/>
          </a:prstGeom>
        </p:spPr>
      </p:pic>
    </p:spTree>
    <p:extLst>
      <p:ext uri="{BB962C8B-B14F-4D97-AF65-F5344CB8AC3E}">
        <p14:creationId xmlns:p14="http://schemas.microsoft.com/office/powerpoint/2010/main" val="31166965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anim calcmode="lin" valueType="num">
                                      <p:cBhvr additive="base">
                                        <p:cTn id="7" dur="500" fill="hold"/>
                                        <p:tgtEl>
                                          <p:spTgt spid="717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1" end="1"/>
                                            </p:txEl>
                                          </p:spTgt>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171">
                                            <p:txEl>
                                              <p:pRg st="2" end="2"/>
                                            </p:txEl>
                                          </p:spTgt>
                                        </p:tgtEl>
                                        <p:attrNameLst>
                                          <p:attrName>style.visibility</p:attrName>
                                        </p:attrNameLst>
                                      </p:cBhvr>
                                      <p:to>
                                        <p:strVal val="visible"/>
                                      </p:to>
                                    </p:set>
                                    <p:anim calcmode="lin" valueType="num">
                                      <p:cBhvr additive="base">
                                        <p:cTn id="18" dur="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171">
                                            <p:txEl>
                                              <p:pRg st="2" end="2"/>
                                            </p:txEl>
                                          </p:spTgt>
                                        </p:tgtEl>
                                        <p:attrNameLst>
                                          <p:attrName>ppt_y</p:attrName>
                                        </p:attrNameLst>
                                      </p:cBhvr>
                                      <p:tavLst>
                                        <p:tav tm="0">
                                          <p:val>
                                            <p:strVal val="1+#ppt_h/2"/>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Samengestelde bladeren</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6651494" cy="4738260"/>
          </a:xfrm>
        </p:spPr>
        <p:txBody>
          <a:bodyPr>
            <a:normAutofit/>
          </a:bodyPr>
          <a:lstStyle/>
          <a:p>
            <a:pPr indent="0">
              <a:buNone/>
              <a:defRPr/>
            </a:pPr>
            <a:r>
              <a:rPr lang="nl-NL" b="1" i="1" dirty="0" err="1"/>
              <a:t>Dubbelgeveerd</a:t>
            </a:r>
            <a:r>
              <a:rPr lang="nl-NL" b="1" i="1" dirty="0"/>
              <a:t> samengesteld</a:t>
            </a:r>
            <a:r>
              <a:rPr lang="nl-NL" dirty="0"/>
              <a:t>: </a:t>
            </a:r>
            <a:br>
              <a:rPr lang="nl-NL" dirty="0"/>
            </a:br>
            <a:r>
              <a:rPr lang="nl-NL" dirty="0"/>
              <a:t>Blaadjes die verder onderverdeeld zijn, zoals bij sommige varens of de mimosa.</a:t>
            </a:r>
          </a:p>
          <a:p>
            <a:pPr indent="0">
              <a:buNone/>
              <a:defRPr/>
            </a:pPr>
            <a:endParaRPr lang="nl-NL" dirty="0"/>
          </a:p>
          <a:p>
            <a:pPr indent="0">
              <a:buNone/>
              <a:defRPr/>
            </a:pPr>
            <a:endParaRPr lang="nl-NL" dirty="0"/>
          </a:p>
          <a:p>
            <a:pPr indent="0">
              <a:buNone/>
              <a:defRPr/>
            </a:pPr>
            <a:r>
              <a:rPr lang="nl-NL" b="1" i="1" dirty="0"/>
              <a:t>Handvormig samengesteld: </a:t>
            </a:r>
            <a:br>
              <a:rPr lang="nl-NL" dirty="0"/>
            </a:br>
            <a:r>
              <a:rPr lang="nl-NL" dirty="0"/>
              <a:t>Waarbij de blaadjes zich spreiden als de vingers van een hand, zoals bij de esdoorn</a:t>
            </a:r>
          </a:p>
        </p:txBody>
      </p:sp>
      <p:pic>
        <p:nvPicPr>
          <p:cNvPr id="3" name="Afbeelding 2">
            <a:extLst>
              <a:ext uri="{FF2B5EF4-FFF2-40B4-BE49-F238E27FC236}">
                <a16:creationId xmlns:a16="http://schemas.microsoft.com/office/drawing/2014/main" id="{BF8675C3-86EF-AE48-83DB-CD0944322F28}"/>
              </a:ext>
            </a:extLst>
          </p:cNvPr>
          <p:cNvPicPr>
            <a:picLocks noChangeAspect="1"/>
          </p:cNvPicPr>
          <p:nvPr/>
        </p:nvPicPr>
        <p:blipFill>
          <a:blip r:embed="rId3"/>
          <a:stretch>
            <a:fillRect/>
          </a:stretch>
        </p:blipFill>
        <p:spPr>
          <a:xfrm rot="5400000">
            <a:off x="8363953" y="1677235"/>
            <a:ext cx="1228583" cy="2018068"/>
          </a:xfrm>
          <a:prstGeom prst="rect">
            <a:avLst/>
          </a:prstGeom>
        </p:spPr>
      </p:pic>
      <p:pic>
        <p:nvPicPr>
          <p:cNvPr id="5" name="Afbeelding 4">
            <a:extLst>
              <a:ext uri="{FF2B5EF4-FFF2-40B4-BE49-F238E27FC236}">
                <a16:creationId xmlns:a16="http://schemas.microsoft.com/office/drawing/2014/main" id="{39F3F164-E248-BEC0-BBD2-C802B6C3B98E}"/>
              </a:ext>
            </a:extLst>
          </p:cNvPr>
          <p:cNvPicPr>
            <a:picLocks noChangeAspect="1"/>
          </p:cNvPicPr>
          <p:nvPr/>
        </p:nvPicPr>
        <p:blipFill>
          <a:blip r:embed="rId4"/>
          <a:stretch>
            <a:fillRect/>
          </a:stretch>
        </p:blipFill>
        <p:spPr>
          <a:xfrm rot="5400000">
            <a:off x="8319261" y="3504675"/>
            <a:ext cx="1460244" cy="2018070"/>
          </a:xfrm>
          <a:prstGeom prst="rect">
            <a:avLst/>
          </a:prstGeom>
        </p:spPr>
      </p:pic>
    </p:spTree>
    <p:extLst>
      <p:ext uri="{BB962C8B-B14F-4D97-AF65-F5344CB8AC3E}">
        <p14:creationId xmlns:p14="http://schemas.microsoft.com/office/powerpoint/2010/main" val="11161824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1">
                                            <p:txEl>
                                              <p:pRg st="3" end="3"/>
                                            </p:txEl>
                                          </p:spTgt>
                                        </p:tgtEl>
                                        <p:attrNameLst>
                                          <p:attrName>style.visibility</p:attrName>
                                        </p:attrNameLst>
                                      </p:cBhvr>
                                      <p:to>
                                        <p:strVal val="visible"/>
                                      </p:to>
                                    </p:set>
                                    <p:anim calcmode="lin" valueType="num">
                                      <p:cBhvr additive="base">
                                        <p:cTn id="7" dur="500" fill="hold"/>
                                        <p:tgtEl>
                                          <p:spTgt spid="7171">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3" end="3"/>
                                            </p:txEl>
                                          </p:spTgt>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a:extLst>
              <a:ext uri="{FF2B5EF4-FFF2-40B4-BE49-F238E27FC236}">
                <a16:creationId xmlns:a16="http://schemas.microsoft.com/office/drawing/2014/main" id="{5BF33C1D-068A-4FDD-AE17-E6B3983E6155}"/>
              </a:ext>
            </a:extLst>
          </p:cNvPr>
          <p:cNvSpPr>
            <a:spLocks noGrp="1" noChangeArrowheads="1"/>
          </p:cNvSpPr>
          <p:nvPr>
            <p:ph type="title"/>
          </p:nvPr>
        </p:nvSpPr>
        <p:spPr/>
        <p:txBody>
          <a:bodyPr/>
          <a:lstStyle/>
          <a:p>
            <a:pPr eaLnBrk="1" hangingPunct="1"/>
            <a:r>
              <a:rPr lang="nl-NL" altLang="nl-NL" b="1"/>
              <a:t>Aftrap</a:t>
            </a:r>
          </a:p>
        </p:txBody>
      </p:sp>
      <p:pic>
        <p:nvPicPr>
          <p:cNvPr id="4099" name="Afbeelding 6">
            <a:extLst>
              <a:ext uri="{FF2B5EF4-FFF2-40B4-BE49-F238E27FC236}">
                <a16:creationId xmlns:a16="http://schemas.microsoft.com/office/drawing/2014/main" id="{75FAD6AD-3C9B-492F-9EB2-0AAC95823A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1764" y="330201"/>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Afbeelding 3">
            <a:extLst>
              <a:ext uri="{FF2B5EF4-FFF2-40B4-BE49-F238E27FC236}">
                <a16:creationId xmlns:a16="http://schemas.microsoft.com/office/drawing/2014/main" id="{08AD22CF-237A-4C8F-AAD3-DEDB174706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04938"/>
            <a:ext cx="9144000" cy="513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Bladranden</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6571256" cy="4738260"/>
          </a:xfrm>
        </p:spPr>
        <p:txBody>
          <a:bodyPr>
            <a:normAutofit/>
          </a:bodyPr>
          <a:lstStyle/>
          <a:p>
            <a:pPr indent="0">
              <a:buNone/>
              <a:defRPr/>
            </a:pPr>
            <a:r>
              <a:rPr lang="nl-NL" dirty="0"/>
              <a:t>Ook de bladranden op hun beurt kunnen weer allerlei verschillende vormen vertonen.</a:t>
            </a:r>
          </a:p>
        </p:txBody>
      </p:sp>
      <p:pic>
        <p:nvPicPr>
          <p:cNvPr id="3" name="Afbeelding 2">
            <a:extLst>
              <a:ext uri="{FF2B5EF4-FFF2-40B4-BE49-F238E27FC236}">
                <a16:creationId xmlns:a16="http://schemas.microsoft.com/office/drawing/2014/main" id="{148A6836-8F8D-F373-17CE-F8C63141DA3B}"/>
              </a:ext>
            </a:extLst>
          </p:cNvPr>
          <p:cNvPicPr>
            <a:picLocks noChangeAspect="1"/>
          </p:cNvPicPr>
          <p:nvPr/>
        </p:nvPicPr>
        <p:blipFill>
          <a:blip r:embed="rId3"/>
          <a:stretch>
            <a:fillRect/>
          </a:stretch>
        </p:blipFill>
        <p:spPr>
          <a:xfrm>
            <a:off x="1209040" y="3086698"/>
            <a:ext cx="6167120" cy="2765462"/>
          </a:xfrm>
          <a:prstGeom prst="rect">
            <a:avLst/>
          </a:prstGeom>
        </p:spPr>
      </p:pic>
    </p:spTree>
    <p:extLst>
      <p:ext uri="{BB962C8B-B14F-4D97-AF65-F5344CB8AC3E}">
        <p14:creationId xmlns:p14="http://schemas.microsoft.com/office/powerpoint/2010/main" val="53527164"/>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Bladranden</a:t>
            </a:r>
          </a:p>
        </p:txBody>
      </p:sp>
      <p:graphicFrame>
        <p:nvGraphicFramePr>
          <p:cNvPr id="2" name="Tijdelijke aanduiding voor inhoud 1">
            <a:extLst>
              <a:ext uri="{FF2B5EF4-FFF2-40B4-BE49-F238E27FC236}">
                <a16:creationId xmlns:a16="http://schemas.microsoft.com/office/drawing/2014/main" id="{B11896C9-0CB8-292D-42F8-F1E7D4A4C135}"/>
              </a:ext>
            </a:extLst>
          </p:cNvPr>
          <p:cNvGraphicFramePr>
            <a:graphicFrameLocks noGrp="1"/>
          </p:cNvGraphicFramePr>
          <p:nvPr>
            <p:ph idx="1"/>
            <p:extLst>
              <p:ext uri="{D42A27DB-BD31-4B8C-83A1-F6EECF244321}">
                <p14:modId xmlns:p14="http://schemas.microsoft.com/office/powerpoint/2010/main" val="1219897258"/>
              </p:ext>
            </p:extLst>
          </p:nvPr>
        </p:nvGraphicFramePr>
        <p:xfrm>
          <a:off x="1544320" y="2287587"/>
          <a:ext cx="7548881" cy="3978412"/>
        </p:xfrm>
        <a:graphic>
          <a:graphicData uri="http://schemas.openxmlformats.org/drawingml/2006/table">
            <a:tbl>
              <a:tblPr firstRow="1" bandRow="1">
                <a:tableStyleId>{5C22544A-7EE6-4342-B048-85BDC9FD1C3A}</a:tableStyleId>
              </a:tblPr>
              <a:tblGrid>
                <a:gridCol w="2383020">
                  <a:extLst>
                    <a:ext uri="{9D8B030D-6E8A-4147-A177-3AD203B41FA5}">
                      <a16:colId xmlns:a16="http://schemas.microsoft.com/office/drawing/2014/main" val="1716064411"/>
                    </a:ext>
                  </a:extLst>
                </a:gridCol>
                <a:gridCol w="3348903">
                  <a:extLst>
                    <a:ext uri="{9D8B030D-6E8A-4147-A177-3AD203B41FA5}">
                      <a16:colId xmlns:a16="http://schemas.microsoft.com/office/drawing/2014/main" val="1191297311"/>
                    </a:ext>
                  </a:extLst>
                </a:gridCol>
                <a:gridCol w="1816958">
                  <a:extLst>
                    <a:ext uri="{9D8B030D-6E8A-4147-A177-3AD203B41FA5}">
                      <a16:colId xmlns:a16="http://schemas.microsoft.com/office/drawing/2014/main" val="3466143191"/>
                    </a:ext>
                  </a:extLst>
                </a:gridCol>
              </a:tblGrid>
              <a:tr h="457030">
                <a:tc>
                  <a:txBody>
                    <a:bodyPr/>
                    <a:lstStyle/>
                    <a:p>
                      <a:r>
                        <a:rPr lang="nl-NL" dirty="0"/>
                        <a:t>bladrand</a:t>
                      </a:r>
                    </a:p>
                  </a:txBody>
                  <a:tcPr/>
                </a:tc>
                <a:tc>
                  <a:txBody>
                    <a:bodyPr/>
                    <a:lstStyle/>
                    <a:p>
                      <a:r>
                        <a:rPr lang="nl-NL" dirty="0"/>
                        <a:t>voorbeeld</a:t>
                      </a:r>
                    </a:p>
                  </a:txBody>
                  <a:tcPr/>
                </a:tc>
                <a:tc>
                  <a:txBody>
                    <a:bodyPr/>
                    <a:lstStyle/>
                    <a:p>
                      <a:endParaRPr lang="nl-NL" dirty="0"/>
                    </a:p>
                  </a:txBody>
                  <a:tcPr/>
                </a:tc>
                <a:extLst>
                  <a:ext uri="{0D108BD9-81ED-4DB2-BD59-A6C34878D82A}">
                    <a16:rowId xmlns:a16="http://schemas.microsoft.com/office/drawing/2014/main" val="403151820"/>
                  </a:ext>
                </a:extLst>
              </a:tr>
              <a:tr h="457030">
                <a:tc>
                  <a:txBody>
                    <a:bodyPr/>
                    <a:lstStyle/>
                    <a:p>
                      <a:r>
                        <a:rPr lang="nl-NL" dirty="0"/>
                        <a:t>Gaaf</a:t>
                      </a:r>
                    </a:p>
                  </a:txBody>
                  <a:tcPr/>
                </a:tc>
                <a:tc>
                  <a:txBody>
                    <a:bodyPr/>
                    <a:lstStyle/>
                    <a:p>
                      <a:r>
                        <a:rPr lang="nl-NL" dirty="0"/>
                        <a:t>Laurier</a:t>
                      </a:r>
                    </a:p>
                  </a:txBody>
                  <a:tcPr/>
                </a:tc>
                <a:tc>
                  <a:txBody>
                    <a:bodyPr/>
                    <a:lstStyle/>
                    <a:p>
                      <a:endParaRPr lang="nl-NL" dirty="0"/>
                    </a:p>
                  </a:txBody>
                  <a:tcPr/>
                </a:tc>
                <a:extLst>
                  <a:ext uri="{0D108BD9-81ED-4DB2-BD59-A6C34878D82A}">
                    <a16:rowId xmlns:a16="http://schemas.microsoft.com/office/drawing/2014/main" val="1836874044"/>
                  </a:ext>
                </a:extLst>
              </a:tr>
              <a:tr h="457030">
                <a:tc>
                  <a:txBody>
                    <a:bodyPr/>
                    <a:lstStyle/>
                    <a:p>
                      <a:r>
                        <a:rPr lang="nl-NL" dirty="0"/>
                        <a:t>Gekarteld</a:t>
                      </a:r>
                    </a:p>
                  </a:txBody>
                  <a:tcPr/>
                </a:tc>
                <a:tc>
                  <a:txBody>
                    <a:bodyPr/>
                    <a:lstStyle/>
                    <a:p>
                      <a:r>
                        <a:rPr lang="nl-NL" dirty="0"/>
                        <a:t>Hondsdraf</a:t>
                      </a:r>
                    </a:p>
                  </a:txBody>
                  <a:tcPr/>
                </a:tc>
                <a:tc>
                  <a:txBody>
                    <a:bodyPr/>
                    <a:lstStyle/>
                    <a:p>
                      <a:endParaRPr lang="nl-NL"/>
                    </a:p>
                  </a:txBody>
                  <a:tcPr/>
                </a:tc>
                <a:extLst>
                  <a:ext uri="{0D108BD9-81ED-4DB2-BD59-A6C34878D82A}">
                    <a16:rowId xmlns:a16="http://schemas.microsoft.com/office/drawing/2014/main" val="4061849471"/>
                  </a:ext>
                </a:extLst>
              </a:tr>
              <a:tr h="457030">
                <a:tc>
                  <a:txBody>
                    <a:bodyPr/>
                    <a:lstStyle/>
                    <a:p>
                      <a:r>
                        <a:rPr lang="nl-NL" dirty="0"/>
                        <a:t>Getand</a:t>
                      </a:r>
                    </a:p>
                  </a:txBody>
                  <a:tcPr/>
                </a:tc>
                <a:tc>
                  <a:txBody>
                    <a:bodyPr/>
                    <a:lstStyle/>
                    <a:p>
                      <a:r>
                        <a:rPr lang="nl-NL" dirty="0" err="1"/>
                        <a:t>Viburnum</a:t>
                      </a:r>
                      <a:endParaRPr lang="nl-NL" dirty="0"/>
                    </a:p>
                  </a:txBody>
                  <a:tcPr/>
                </a:tc>
                <a:tc>
                  <a:txBody>
                    <a:bodyPr/>
                    <a:lstStyle/>
                    <a:p>
                      <a:endParaRPr lang="nl-NL" dirty="0"/>
                    </a:p>
                  </a:txBody>
                  <a:tcPr/>
                </a:tc>
                <a:extLst>
                  <a:ext uri="{0D108BD9-81ED-4DB2-BD59-A6C34878D82A}">
                    <a16:rowId xmlns:a16="http://schemas.microsoft.com/office/drawing/2014/main" val="1835338454"/>
                  </a:ext>
                </a:extLst>
              </a:tr>
              <a:tr h="457030">
                <a:tc>
                  <a:txBody>
                    <a:bodyPr/>
                    <a:lstStyle/>
                    <a:p>
                      <a:r>
                        <a:rPr lang="nl-NL" dirty="0"/>
                        <a:t>Stekelpuntig getand</a:t>
                      </a:r>
                    </a:p>
                  </a:txBody>
                  <a:tcPr/>
                </a:tc>
                <a:tc>
                  <a:txBody>
                    <a:bodyPr/>
                    <a:lstStyle/>
                    <a:p>
                      <a:r>
                        <a:rPr lang="nl-NL" dirty="0"/>
                        <a:t>Hulst</a:t>
                      </a:r>
                    </a:p>
                  </a:txBody>
                  <a:tcPr/>
                </a:tc>
                <a:tc>
                  <a:txBody>
                    <a:bodyPr/>
                    <a:lstStyle/>
                    <a:p>
                      <a:endParaRPr lang="nl-NL"/>
                    </a:p>
                  </a:txBody>
                  <a:tcPr/>
                </a:tc>
                <a:extLst>
                  <a:ext uri="{0D108BD9-81ED-4DB2-BD59-A6C34878D82A}">
                    <a16:rowId xmlns:a16="http://schemas.microsoft.com/office/drawing/2014/main" val="3598202561"/>
                  </a:ext>
                </a:extLst>
              </a:tr>
              <a:tr h="457030">
                <a:tc>
                  <a:txBody>
                    <a:bodyPr/>
                    <a:lstStyle/>
                    <a:p>
                      <a:r>
                        <a:rPr lang="nl-NL" dirty="0"/>
                        <a:t>Gezaagd</a:t>
                      </a:r>
                    </a:p>
                  </a:txBody>
                  <a:tcPr/>
                </a:tc>
                <a:tc>
                  <a:txBody>
                    <a:bodyPr/>
                    <a:lstStyle/>
                    <a:p>
                      <a:r>
                        <a:rPr lang="nl-NL" dirty="0"/>
                        <a:t>Grote brandnetel</a:t>
                      </a:r>
                    </a:p>
                  </a:txBody>
                  <a:tcPr/>
                </a:tc>
                <a:tc>
                  <a:txBody>
                    <a:bodyPr/>
                    <a:lstStyle/>
                    <a:p>
                      <a:endParaRPr lang="nl-NL" dirty="0"/>
                    </a:p>
                  </a:txBody>
                  <a:tcPr/>
                </a:tc>
                <a:extLst>
                  <a:ext uri="{0D108BD9-81ED-4DB2-BD59-A6C34878D82A}">
                    <a16:rowId xmlns:a16="http://schemas.microsoft.com/office/drawing/2014/main" val="3289827314"/>
                  </a:ext>
                </a:extLst>
              </a:tr>
              <a:tr h="457030">
                <a:tc>
                  <a:txBody>
                    <a:bodyPr/>
                    <a:lstStyle/>
                    <a:p>
                      <a:r>
                        <a:rPr lang="nl-NL" dirty="0"/>
                        <a:t>Dubbel gezaagd</a:t>
                      </a:r>
                    </a:p>
                  </a:txBody>
                  <a:tcPr/>
                </a:tc>
                <a:tc>
                  <a:txBody>
                    <a:bodyPr/>
                    <a:lstStyle/>
                    <a:p>
                      <a:r>
                        <a:rPr lang="nl-NL" dirty="0"/>
                        <a:t>Zwarte els</a:t>
                      </a:r>
                    </a:p>
                  </a:txBody>
                  <a:tcPr/>
                </a:tc>
                <a:tc>
                  <a:txBody>
                    <a:bodyPr/>
                    <a:lstStyle/>
                    <a:p>
                      <a:endParaRPr lang="nl-NL"/>
                    </a:p>
                  </a:txBody>
                  <a:tcPr/>
                </a:tc>
                <a:extLst>
                  <a:ext uri="{0D108BD9-81ED-4DB2-BD59-A6C34878D82A}">
                    <a16:rowId xmlns:a16="http://schemas.microsoft.com/office/drawing/2014/main" val="3395721089"/>
                  </a:ext>
                </a:extLst>
              </a:tr>
              <a:tr h="389601">
                <a:tc>
                  <a:txBody>
                    <a:bodyPr/>
                    <a:lstStyle/>
                    <a:p>
                      <a:r>
                        <a:rPr lang="nl-NL" dirty="0"/>
                        <a:t>Geschulpt</a:t>
                      </a:r>
                    </a:p>
                  </a:txBody>
                  <a:tcPr/>
                </a:tc>
                <a:tc>
                  <a:txBody>
                    <a:bodyPr/>
                    <a:lstStyle/>
                    <a:p>
                      <a:r>
                        <a:rPr lang="nl-NL" dirty="0"/>
                        <a:t>Afrikaantjes</a:t>
                      </a:r>
                    </a:p>
                  </a:txBody>
                  <a:tcPr/>
                </a:tc>
                <a:tc>
                  <a:txBody>
                    <a:bodyPr/>
                    <a:lstStyle/>
                    <a:p>
                      <a:endParaRPr lang="nl-NL" dirty="0"/>
                    </a:p>
                  </a:txBody>
                  <a:tcPr/>
                </a:tc>
                <a:extLst>
                  <a:ext uri="{0D108BD9-81ED-4DB2-BD59-A6C34878D82A}">
                    <a16:rowId xmlns:a16="http://schemas.microsoft.com/office/drawing/2014/main" val="2894609382"/>
                  </a:ext>
                </a:extLst>
              </a:tr>
              <a:tr h="389601">
                <a:tc>
                  <a:txBody>
                    <a:bodyPr/>
                    <a:lstStyle/>
                    <a:p>
                      <a:r>
                        <a:rPr lang="nl-NL" dirty="0" err="1"/>
                        <a:t>Gelopt</a:t>
                      </a:r>
                      <a:endParaRPr lang="nl-NL" dirty="0"/>
                    </a:p>
                  </a:txBody>
                  <a:tcPr/>
                </a:tc>
                <a:tc>
                  <a:txBody>
                    <a:bodyPr/>
                    <a:lstStyle/>
                    <a:p>
                      <a:r>
                        <a:rPr lang="nl-NL" dirty="0"/>
                        <a:t>Zomereik</a:t>
                      </a:r>
                    </a:p>
                  </a:txBody>
                  <a:tcPr/>
                </a:tc>
                <a:tc>
                  <a:txBody>
                    <a:bodyPr/>
                    <a:lstStyle/>
                    <a:p>
                      <a:endParaRPr lang="nl-NL" dirty="0"/>
                    </a:p>
                  </a:txBody>
                  <a:tcPr/>
                </a:tc>
                <a:extLst>
                  <a:ext uri="{0D108BD9-81ED-4DB2-BD59-A6C34878D82A}">
                    <a16:rowId xmlns:a16="http://schemas.microsoft.com/office/drawing/2014/main" val="3182500614"/>
                  </a:ext>
                </a:extLst>
              </a:tr>
            </a:tbl>
          </a:graphicData>
        </a:graphic>
      </p:graphicFrame>
      <p:pic>
        <p:nvPicPr>
          <p:cNvPr id="4" name="Afbeelding 3">
            <a:extLst>
              <a:ext uri="{FF2B5EF4-FFF2-40B4-BE49-F238E27FC236}">
                <a16:creationId xmlns:a16="http://schemas.microsoft.com/office/drawing/2014/main" id="{29290525-3FF0-0B29-CD41-68F205CB391A}"/>
              </a:ext>
            </a:extLst>
          </p:cNvPr>
          <p:cNvPicPr>
            <a:picLocks noChangeAspect="1"/>
          </p:cNvPicPr>
          <p:nvPr/>
        </p:nvPicPr>
        <p:blipFill>
          <a:blip r:embed="rId3"/>
          <a:stretch>
            <a:fillRect/>
          </a:stretch>
        </p:blipFill>
        <p:spPr>
          <a:xfrm rot="16200000">
            <a:off x="7866968" y="2320193"/>
            <a:ext cx="421796" cy="1200213"/>
          </a:xfrm>
          <a:prstGeom prst="rect">
            <a:avLst/>
          </a:prstGeom>
        </p:spPr>
      </p:pic>
      <p:pic>
        <p:nvPicPr>
          <p:cNvPr id="6" name="Afbeelding 5">
            <a:extLst>
              <a:ext uri="{FF2B5EF4-FFF2-40B4-BE49-F238E27FC236}">
                <a16:creationId xmlns:a16="http://schemas.microsoft.com/office/drawing/2014/main" id="{08A70CA0-1248-9089-89AF-83FD8E40ED71}"/>
              </a:ext>
            </a:extLst>
          </p:cNvPr>
          <p:cNvPicPr>
            <a:picLocks noChangeAspect="1"/>
          </p:cNvPicPr>
          <p:nvPr/>
        </p:nvPicPr>
        <p:blipFill>
          <a:blip r:embed="rId4"/>
          <a:stretch>
            <a:fillRect/>
          </a:stretch>
        </p:blipFill>
        <p:spPr>
          <a:xfrm rot="16200000">
            <a:off x="7855605" y="2753353"/>
            <a:ext cx="444523" cy="1200212"/>
          </a:xfrm>
          <a:prstGeom prst="rect">
            <a:avLst/>
          </a:prstGeom>
        </p:spPr>
      </p:pic>
      <p:pic>
        <p:nvPicPr>
          <p:cNvPr id="8" name="Afbeelding 7">
            <a:extLst>
              <a:ext uri="{FF2B5EF4-FFF2-40B4-BE49-F238E27FC236}">
                <a16:creationId xmlns:a16="http://schemas.microsoft.com/office/drawing/2014/main" id="{6A187F9C-90DF-A329-18F2-FC2932C7530F}"/>
              </a:ext>
            </a:extLst>
          </p:cNvPr>
          <p:cNvPicPr>
            <a:picLocks noChangeAspect="1"/>
          </p:cNvPicPr>
          <p:nvPr/>
        </p:nvPicPr>
        <p:blipFill>
          <a:blip r:embed="rId5"/>
          <a:stretch>
            <a:fillRect/>
          </a:stretch>
        </p:blipFill>
        <p:spPr>
          <a:xfrm rot="16200000">
            <a:off x="7874655" y="3210677"/>
            <a:ext cx="444523" cy="1238314"/>
          </a:xfrm>
          <a:prstGeom prst="rect">
            <a:avLst/>
          </a:prstGeom>
        </p:spPr>
      </p:pic>
      <p:pic>
        <p:nvPicPr>
          <p:cNvPr id="10" name="Afbeelding 9">
            <a:extLst>
              <a:ext uri="{FF2B5EF4-FFF2-40B4-BE49-F238E27FC236}">
                <a16:creationId xmlns:a16="http://schemas.microsoft.com/office/drawing/2014/main" id="{228C82D4-C478-29B6-C5F9-97634E9A8F1D}"/>
              </a:ext>
            </a:extLst>
          </p:cNvPr>
          <p:cNvPicPr>
            <a:picLocks noChangeAspect="1"/>
          </p:cNvPicPr>
          <p:nvPr/>
        </p:nvPicPr>
        <p:blipFill>
          <a:blip r:embed="rId6"/>
          <a:stretch>
            <a:fillRect/>
          </a:stretch>
        </p:blipFill>
        <p:spPr>
          <a:xfrm rot="16200000">
            <a:off x="7811188" y="3694074"/>
            <a:ext cx="444525" cy="1190054"/>
          </a:xfrm>
          <a:prstGeom prst="rect">
            <a:avLst/>
          </a:prstGeom>
        </p:spPr>
      </p:pic>
      <p:pic>
        <p:nvPicPr>
          <p:cNvPr id="12" name="Afbeelding 11">
            <a:extLst>
              <a:ext uri="{FF2B5EF4-FFF2-40B4-BE49-F238E27FC236}">
                <a16:creationId xmlns:a16="http://schemas.microsoft.com/office/drawing/2014/main" id="{C8FDB2F1-6E87-B796-FEFB-8335F2A21098}"/>
              </a:ext>
            </a:extLst>
          </p:cNvPr>
          <p:cNvPicPr>
            <a:picLocks noChangeAspect="1"/>
          </p:cNvPicPr>
          <p:nvPr/>
        </p:nvPicPr>
        <p:blipFill>
          <a:blip r:embed="rId7"/>
          <a:stretch>
            <a:fillRect/>
          </a:stretch>
        </p:blipFill>
        <p:spPr>
          <a:xfrm rot="16200000">
            <a:off x="7880405" y="4137925"/>
            <a:ext cx="400071" cy="1225613"/>
          </a:xfrm>
          <a:prstGeom prst="rect">
            <a:avLst/>
          </a:prstGeom>
        </p:spPr>
      </p:pic>
      <p:pic>
        <p:nvPicPr>
          <p:cNvPr id="14" name="Afbeelding 13">
            <a:extLst>
              <a:ext uri="{FF2B5EF4-FFF2-40B4-BE49-F238E27FC236}">
                <a16:creationId xmlns:a16="http://schemas.microsoft.com/office/drawing/2014/main" id="{34D4FD5E-4320-F39F-B29E-02289A6AB282}"/>
              </a:ext>
            </a:extLst>
          </p:cNvPr>
          <p:cNvPicPr>
            <a:picLocks noChangeAspect="1"/>
          </p:cNvPicPr>
          <p:nvPr/>
        </p:nvPicPr>
        <p:blipFill>
          <a:blip r:embed="rId8"/>
          <a:stretch>
            <a:fillRect/>
          </a:stretch>
        </p:blipFill>
        <p:spPr>
          <a:xfrm rot="16200000">
            <a:off x="7892472" y="4533691"/>
            <a:ext cx="387370" cy="1295467"/>
          </a:xfrm>
          <a:prstGeom prst="rect">
            <a:avLst/>
          </a:prstGeom>
        </p:spPr>
      </p:pic>
      <p:pic>
        <p:nvPicPr>
          <p:cNvPr id="16" name="Afbeelding 15">
            <a:extLst>
              <a:ext uri="{FF2B5EF4-FFF2-40B4-BE49-F238E27FC236}">
                <a16:creationId xmlns:a16="http://schemas.microsoft.com/office/drawing/2014/main" id="{CB5BD8B2-CDAF-D68D-27DD-5D36F489F5D1}"/>
              </a:ext>
            </a:extLst>
          </p:cNvPr>
          <p:cNvPicPr>
            <a:picLocks noChangeAspect="1"/>
          </p:cNvPicPr>
          <p:nvPr/>
        </p:nvPicPr>
        <p:blipFill>
          <a:blip r:embed="rId9"/>
          <a:stretch>
            <a:fillRect/>
          </a:stretch>
        </p:blipFill>
        <p:spPr>
          <a:xfrm rot="16200000">
            <a:off x="7906406" y="4975801"/>
            <a:ext cx="387370" cy="1244664"/>
          </a:xfrm>
          <a:prstGeom prst="rect">
            <a:avLst/>
          </a:prstGeom>
        </p:spPr>
      </p:pic>
      <p:pic>
        <p:nvPicPr>
          <p:cNvPr id="18" name="Afbeelding 17">
            <a:extLst>
              <a:ext uri="{FF2B5EF4-FFF2-40B4-BE49-F238E27FC236}">
                <a16:creationId xmlns:a16="http://schemas.microsoft.com/office/drawing/2014/main" id="{54B71AEF-724C-33E9-F14E-25F8832AD9BA}"/>
              </a:ext>
            </a:extLst>
          </p:cNvPr>
          <p:cNvPicPr>
            <a:picLocks noChangeAspect="1"/>
          </p:cNvPicPr>
          <p:nvPr/>
        </p:nvPicPr>
        <p:blipFill>
          <a:blip r:embed="rId10"/>
          <a:stretch>
            <a:fillRect/>
          </a:stretch>
        </p:blipFill>
        <p:spPr>
          <a:xfrm rot="16200000">
            <a:off x="7916567" y="5418816"/>
            <a:ext cx="425472" cy="1206562"/>
          </a:xfrm>
          <a:prstGeom prst="rect">
            <a:avLst/>
          </a:prstGeom>
        </p:spPr>
      </p:pic>
    </p:spTree>
    <p:extLst>
      <p:ext uri="{BB962C8B-B14F-4D97-AF65-F5344CB8AC3E}">
        <p14:creationId xmlns:p14="http://schemas.microsoft.com/office/powerpoint/2010/main" val="3140618427"/>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Bladnerven</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8186696" cy="4738260"/>
          </a:xfrm>
        </p:spPr>
        <p:txBody>
          <a:bodyPr>
            <a:normAutofit/>
          </a:bodyPr>
          <a:lstStyle/>
          <a:p>
            <a:pPr indent="0">
              <a:buNone/>
            </a:pPr>
            <a:r>
              <a:rPr lang="nl-NL" dirty="0"/>
              <a:t>Bladnerven, ook wel aders genoemd, hebben verschillende belangrijke functies voor een plant:</a:t>
            </a:r>
          </a:p>
          <a:p>
            <a:pPr indent="0">
              <a:buNone/>
            </a:pPr>
            <a:endParaRPr lang="nl-NL" dirty="0"/>
          </a:p>
          <a:p>
            <a:pPr marL="342900" indent="-342900"/>
            <a:r>
              <a:rPr lang="nl-NL" b="1" dirty="0"/>
              <a:t>Transport van water en voedingsstoffen</a:t>
            </a:r>
          </a:p>
          <a:p>
            <a:pPr marL="342900" indent="-342900"/>
            <a:r>
              <a:rPr lang="nl-NL" b="1" dirty="0"/>
              <a:t>Stevigheid en ondersteuning</a:t>
            </a:r>
            <a:r>
              <a:rPr lang="nl-NL" dirty="0"/>
              <a:t>: </a:t>
            </a:r>
          </a:p>
          <a:p>
            <a:pPr marL="342900" indent="-342900"/>
            <a:r>
              <a:rPr lang="nl-NL" b="1" dirty="0"/>
              <a:t>Verdeling van voedingsstoffen</a:t>
            </a:r>
            <a:r>
              <a:rPr lang="nl-NL" dirty="0"/>
              <a:t>:.</a:t>
            </a:r>
          </a:p>
          <a:p>
            <a:pPr marL="342900" indent="-342900"/>
            <a:r>
              <a:rPr lang="nl-NL" b="1" dirty="0"/>
              <a:t>Afvoer van suikers en andere organische stoffen</a:t>
            </a:r>
            <a:r>
              <a:rPr lang="nl-NL" dirty="0"/>
              <a:t>: </a:t>
            </a:r>
          </a:p>
          <a:p>
            <a:pPr marL="342900" indent="-342900"/>
            <a:r>
              <a:rPr lang="nl-NL" b="1" dirty="0"/>
              <a:t>Gasuitwisseling en ademhaling</a:t>
            </a:r>
            <a:r>
              <a:rPr lang="nl-NL" dirty="0"/>
              <a:t>: </a:t>
            </a:r>
            <a:br>
              <a:rPr lang="nl-NL" dirty="0"/>
            </a:br>
            <a:endParaRPr lang="nl-NL" dirty="0"/>
          </a:p>
          <a:p>
            <a:pPr indent="0">
              <a:buNone/>
            </a:pPr>
            <a:r>
              <a:rPr lang="nl-NL" dirty="0"/>
              <a:t>De bladnerven vormen dus een vitaal netwerk dat bijdraagt aan de gezondheid, groei en functie van de hele plant.</a:t>
            </a:r>
          </a:p>
          <a:p>
            <a:pPr indent="0">
              <a:buNone/>
              <a:defRPr/>
            </a:pPr>
            <a:endParaRPr lang="nl-NL" dirty="0"/>
          </a:p>
        </p:txBody>
      </p:sp>
      <p:pic>
        <p:nvPicPr>
          <p:cNvPr id="3" name="Afbeelding 2">
            <a:extLst>
              <a:ext uri="{FF2B5EF4-FFF2-40B4-BE49-F238E27FC236}">
                <a16:creationId xmlns:a16="http://schemas.microsoft.com/office/drawing/2014/main" id="{706CF17E-F50F-FA2D-9ABA-0E956B7B62D7}"/>
              </a:ext>
            </a:extLst>
          </p:cNvPr>
          <p:cNvPicPr>
            <a:picLocks noChangeAspect="1"/>
          </p:cNvPicPr>
          <p:nvPr/>
        </p:nvPicPr>
        <p:blipFill>
          <a:blip r:embed="rId3"/>
          <a:stretch>
            <a:fillRect/>
          </a:stretch>
        </p:blipFill>
        <p:spPr>
          <a:xfrm rot="16200000">
            <a:off x="9751632" y="520834"/>
            <a:ext cx="2482978" cy="1809843"/>
          </a:xfrm>
          <a:prstGeom prst="rect">
            <a:avLst/>
          </a:prstGeom>
        </p:spPr>
      </p:pic>
      <p:pic>
        <p:nvPicPr>
          <p:cNvPr id="5" name="Afbeelding 4">
            <a:extLst>
              <a:ext uri="{FF2B5EF4-FFF2-40B4-BE49-F238E27FC236}">
                <a16:creationId xmlns:a16="http://schemas.microsoft.com/office/drawing/2014/main" id="{59B60AF0-FA2E-17F1-11FE-A4AEC4C4D171}"/>
              </a:ext>
            </a:extLst>
          </p:cNvPr>
          <p:cNvPicPr>
            <a:picLocks noChangeAspect="1"/>
          </p:cNvPicPr>
          <p:nvPr/>
        </p:nvPicPr>
        <p:blipFill>
          <a:blip r:embed="rId4"/>
          <a:stretch>
            <a:fillRect/>
          </a:stretch>
        </p:blipFill>
        <p:spPr>
          <a:xfrm rot="5400000">
            <a:off x="9863538" y="4426451"/>
            <a:ext cx="2281623" cy="1688701"/>
          </a:xfrm>
          <a:prstGeom prst="rect">
            <a:avLst/>
          </a:prstGeom>
        </p:spPr>
      </p:pic>
    </p:spTree>
    <p:extLst>
      <p:ext uri="{BB962C8B-B14F-4D97-AF65-F5344CB8AC3E}">
        <p14:creationId xmlns:p14="http://schemas.microsoft.com/office/powerpoint/2010/main" val="9487365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Effect transition="in" filter="fade">
                                      <p:cBhvr>
                                        <p:cTn id="7" dur="1000"/>
                                        <p:tgtEl>
                                          <p:spTgt spid="7171">
                                            <p:txEl>
                                              <p:pRg st="2" end="2"/>
                                            </p:txEl>
                                          </p:spTgt>
                                        </p:tgtEl>
                                      </p:cBhvr>
                                    </p:animEffect>
                                    <p:anim calcmode="lin" valueType="num">
                                      <p:cBhvr>
                                        <p:cTn id="8"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1">
                                            <p:txEl>
                                              <p:pRg st="3" end="3"/>
                                            </p:txEl>
                                          </p:spTgt>
                                        </p:tgtEl>
                                        <p:attrNameLst>
                                          <p:attrName>style.visibility</p:attrName>
                                        </p:attrNameLst>
                                      </p:cBhvr>
                                      <p:to>
                                        <p:strVal val="visible"/>
                                      </p:to>
                                    </p:set>
                                    <p:animEffect transition="in" filter="fade">
                                      <p:cBhvr>
                                        <p:cTn id="12" dur="1000"/>
                                        <p:tgtEl>
                                          <p:spTgt spid="7171">
                                            <p:txEl>
                                              <p:pRg st="3" end="3"/>
                                            </p:txEl>
                                          </p:spTgt>
                                        </p:tgtEl>
                                      </p:cBhvr>
                                    </p:animEffect>
                                    <p:anim calcmode="lin" valueType="num">
                                      <p:cBhvr>
                                        <p:cTn id="13" dur="1000" fill="hold"/>
                                        <p:tgtEl>
                                          <p:spTgt spid="7171">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717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171">
                                            <p:txEl>
                                              <p:pRg st="4" end="4"/>
                                            </p:txEl>
                                          </p:spTgt>
                                        </p:tgtEl>
                                        <p:attrNameLst>
                                          <p:attrName>style.visibility</p:attrName>
                                        </p:attrNameLst>
                                      </p:cBhvr>
                                      <p:to>
                                        <p:strVal val="visible"/>
                                      </p:to>
                                    </p:set>
                                    <p:animEffect transition="in" filter="fade">
                                      <p:cBhvr>
                                        <p:cTn id="19" dur="1000"/>
                                        <p:tgtEl>
                                          <p:spTgt spid="7171">
                                            <p:txEl>
                                              <p:pRg st="4" end="4"/>
                                            </p:txEl>
                                          </p:spTgt>
                                        </p:tgtEl>
                                      </p:cBhvr>
                                    </p:animEffect>
                                    <p:anim calcmode="lin" valueType="num">
                                      <p:cBhvr>
                                        <p:cTn id="20" dur="1000" fill="hold"/>
                                        <p:tgtEl>
                                          <p:spTgt spid="7171">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7171">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171">
                                            <p:txEl>
                                              <p:pRg st="5" end="5"/>
                                            </p:txEl>
                                          </p:spTgt>
                                        </p:tgtEl>
                                        <p:attrNameLst>
                                          <p:attrName>style.visibility</p:attrName>
                                        </p:attrNameLst>
                                      </p:cBhvr>
                                      <p:to>
                                        <p:strVal val="visible"/>
                                      </p:to>
                                    </p:set>
                                    <p:animEffect transition="in" filter="fade">
                                      <p:cBhvr>
                                        <p:cTn id="24" dur="1000"/>
                                        <p:tgtEl>
                                          <p:spTgt spid="7171">
                                            <p:txEl>
                                              <p:pRg st="5" end="5"/>
                                            </p:txEl>
                                          </p:spTgt>
                                        </p:tgtEl>
                                      </p:cBhvr>
                                    </p:animEffect>
                                    <p:anim calcmode="lin" valueType="num">
                                      <p:cBhvr>
                                        <p:cTn id="25" dur="1000" fill="hold"/>
                                        <p:tgtEl>
                                          <p:spTgt spid="7171">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7171">
                                            <p:txEl>
                                              <p:pRg st="5" end="5"/>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171">
                                            <p:txEl>
                                              <p:pRg st="6" end="6"/>
                                            </p:txEl>
                                          </p:spTgt>
                                        </p:tgtEl>
                                        <p:attrNameLst>
                                          <p:attrName>style.visibility</p:attrName>
                                        </p:attrNameLst>
                                      </p:cBhvr>
                                      <p:to>
                                        <p:strVal val="visible"/>
                                      </p:to>
                                    </p:set>
                                    <p:animEffect transition="in" filter="fade">
                                      <p:cBhvr>
                                        <p:cTn id="29" dur="1000"/>
                                        <p:tgtEl>
                                          <p:spTgt spid="7171">
                                            <p:txEl>
                                              <p:pRg st="6" end="6"/>
                                            </p:txEl>
                                          </p:spTgt>
                                        </p:tgtEl>
                                      </p:cBhvr>
                                    </p:animEffect>
                                    <p:anim calcmode="lin" valueType="num">
                                      <p:cBhvr>
                                        <p:cTn id="30" dur="1000" fill="hold"/>
                                        <p:tgtEl>
                                          <p:spTgt spid="7171">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717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7171">
                                            <p:txEl>
                                              <p:pRg st="7" end="7"/>
                                            </p:txEl>
                                          </p:spTgt>
                                        </p:tgtEl>
                                        <p:attrNameLst>
                                          <p:attrName>style.visibility</p:attrName>
                                        </p:attrNameLst>
                                      </p:cBhvr>
                                      <p:to>
                                        <p:strVal val="visible"/>
                                      </p:to>
                                    </p:set>
                                    <p:animEffect transition="in" filter="fade">
                                      <p:cBhvr>
                                        <p:cTn id="36" dur="1000"/>
                                        <p:tgtEl>
                                          <p:spTgt spid="7171">
                                            <p:txEl>
                                              <p:pRg st="7" end="7"/>
                                            </p:txEl>
                                          </p:spTgt>
                                        </p:tgtEl>
                                      </p:cBhvr>
                                    </p:animEffect>
                                    <p:anim calcmode="lin" valueType="num">
                                      <p:cBhvr>
                                        <p:cTn id="37" dur="1000" fill="hold"/>
                                        <p:tgtEl>
                                          <p:spTgt spid="7171">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717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Bladnerven</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6651494" cy="4738260"/>
          </a:xfrm>
        </p:spPr>
        <p:txBody>
          <a:bodyPr>
            <a:normAutofit/>
          </a:bodyPr>
          <a:lstStyle/>
          <a:p>
            <a:pPr indent="0">
              <a:buNone/>
              <a:defRPr/>
            </a:pPr>
            <a:r>
              <a:rPr lang="nl-NL" dirty="0"/>
              <a:t>De hoofd- of middennerf loopt van de voet naar de top van de bladschijf. </a:t>
            </a:r>
          </a:p>
          <a:p>
            <a:pPr indent="0">
              <a:buNone/>
              <a:defRPr/>
            </a:pPr>
            <a:endParaRPr lang="nl-NL" dirty="0"/>
          </a:p>
          <a:p>
            <a:pPr indent="0">
              <a:buNone/>
              <a:defRPr/>
            </a:pPr>
            <a:r>
              <a:rPr lang="nl-NL" dirty="0"/>
              <a:t>Bij een asymmetrische bladschijf zijn de twee helften ongelijk van vorm. </a:t>
            </a:r>
          </a:p>
          <a:p>
            <a:pPr indent="0">
              <a:buNone/>
              <a:defRPr/>
            </a:pPr>
            <a:endParaRPr lang="nl-NL" dirty="0"/>
          </a:p>
          <a:p>
            <a:pPr indent="0">
              <a:buNone/>
              <a:defRPr/>
            </a:pPr>
            <a:r>
              <a:rPr lang="nl-NL" dirty="0"/>
              <a:t>De opvallende nerven die zijdelings uit de hoofdnerf komen zijn de zijnerven. </a:t>
            </a:r>
          </a:p>
          <a:p>
            <a:pPr indent="0">
              <a:buNone/>
              <a:defRPr/>
            </a:pPr>
            <a:endParaRPr lang="nl-NL" dirty="0"/>
          </a:p>
          <a:p>
            <a:pPr indent="0">
              <a:buNone/>
              <a:defRPr/>
            </a:pPr>
            <a:r>
              <a:rPr lang="nl-NL" dirty="0"/>
              <a:t>De fijnste nerven, vertakkingen van de zij nerven, heten aderen. </a:t>
            </a:r>
          </a:p>
        </p:txBody>
      </p:sp>
      <p:pic>
        <p:nvPicPr>
          <p:cNvPr id="5" name="Afbeelding 4">
            <a:extLst>
              <a:ext uri="{FF2B5EF4-FFF2-40B4-BE49-F238E27FC236}">
                <a16:creationId xmlns:a16="http://schemas.microsoft.com/office/drawing/2014/main" id="{C92F2479-B67B-7374-FD8A-8DA26100062D}"/>
              </a:ext>
            </a:extLst>
          </p:cNvPr>
          <p:cNvPicPr>
            <a:picLocks noChangeAspect="1"/>
          </p:cNvPicPr>
          <p:nvPr/>
        </p:nvPicPr>
        <p:blipFill>
          <a:blip r:embed="rId3"/>
          <a:stretch>
            <a:fillRect/>
          </a:stretch>
        </p:blipFill>
        <p:spPr>
          <a:xfrm rot="16200000">
            <a:off x="7652220" y="2249919"/>
            <a:ext cx="5053629" cy="3335055"/>
          </a:xfrm>
          <a:prstGeom prst="rect">
            <a:avLst/>
          </a:prstGeom>
        </p:spPr>
      </p:pic>
    </p:spTree>
    <p:extLst>
      <p:ext uri="{BB962C8B-B14F-4D97-AF65-F5344CB8AC3E}">
        <p14:creationId xmlns:p14="http://schemas.microsoft.com/office/powerpoint/2010/main" val="103595897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Effect transition="in" filter="fade">
                                      <p:cBhvr>
                                        <p:cTn id="7" dur="1000"/>
                                        <p:tgtEl>
                                          <p:spTgt spid="7171">
                                            <p:txEl>
                                              <p:pRg st="2" end="2"/>
                                            </p:txEl>
                                          </p:spTgt>
                                        </p:tgtEl>
                                      </p:cBhvr>
                                    </p:animEffect>
                                    <p:anim calcmode="lin" valueType="num">
                                      <p:cBhvr>
                                        <p:cTn id="8"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1">
                                            <p:txEl>
                                              <p:pRg st="4" end="4"/>
                                            </p:txEl>
                                          </p:spTgt>
                                        </p:tgtEl>
                                        <p:attrNameLst>
                                          <p:attrName>style.visibility</p:attrName>
                                        </p:attrNameLst>
                                      </p:cBhvr>
                                      <p:to>
                                        <p:strVal val="visible"/>
                                      </p:to>
                                    </p:set>
                                    <p:animEffect transition="in" filter="fade">
                                      <p:cBhvr>
                                        <p:cTn id="14" dur="1000"/>
                                        <p:tgtEl>
                                          <p:spTgt spid="7171">
                                            <p:txEl>
                                              <p:pRg st="4" end="4"/>
                                            </p:txEl>
                                          </p:spTgt>
                                        </p:tgtEl>
                                      </p:cBhvr>
                                    </p:animEffect>
                                    <p:anim calcmode="lin" valueType="num">
                                      <p:cBhvr>
                                        <p:cTn id="15" dur="1000" fill="hold"/>
                                        <p:tgtEl>
                                          <p:spTgt spid="7171">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717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171">
                                            <p:txEl>
                                              <p:pRg st="6" end="6"/>
                                            </p:txEl>
                                          </p:spTgt>
                                        </p:tgtEl>
                                        <p:attrNameLst>
                                          <p:attrName>style.visibility</p:attrName>
                                        </p:attrNameLst>
                                      </p:cBhvr>
                                      <p:to>
                                        <p:strVal val="visible"/>
                                      </p:to>
                                    </p:set>
                                    <p:animEffect transition="in" filter="fade">
                                      <p:cBhvr>
                                        <p:cTn id="21" dur="1000"/>
                                        <p:tgtEl>
                                          <p:spTgt spid="7171">
                                            <p:txEl>
                                              <p:pRg st="6" end="6"/>
                                            </p:txEl>
                                          </p:spTgt>
                                        </p:tgtEl>
                                      </p:cBhvr>
                                    </p:animEffect>
                                    <p:anim calcmode="lin" valueType="num">
                                      <p:cBhvr>
                                        <p:cTn id="22" dur="1000" fill="hold"/>
                                        <p:tgtEl>
                                          <p:spTgt spid="7171">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717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Bladnerven</a:t>
            </a:r>
          </a:p>
        </p:txBody>
      </p:sp>
      <p:graphicFrame>
        <p:nvGraphicFramePr>
          <p:cNvPr id="2" name="Tijdelijke aanduiding voor inhoud 1">
            <a:extLst>
              <a:ext uri="{FF2B5EF4-FFF2-40B4-BE49-F238E27FC236}">
                <a16:creationId xmlns:a16="http://schemas.microsoft.com/office/drawing/2014/main" id="{24CC5AC0-6062-519B-F1B1-87599B49820B}"/>
              </a:ext>
            </a:extLst>
          </p:cNvPr>
          <p:cNvGraphicFramePr>
            <a:graphicFrameLocks noGrp="1"/>
          </p:cNvGraphicFramePr>
          <p:nvPr>
            <p:ph idx="1"/>
            <p:extLst>
              <p:ext uri="{D42A27DB-BD31-4B8C-83A1-F6EECF244321}">
                <p14:modId xmlns:p14="http://schemas.microsoft.com/office/powerpoint/2010/main" val="4087874091"/>
              </p:ext>
            </p:extLst>
          </p:nvPr>
        </p:nvGraphicFramePr>
        <p:xfrm>
          <a:off x="721895" y="1259305"/>
          <a:ext cx="8120880" cy="5400040"/>
        </p:xfrm>
        <a:graphic>
          <a:graphicData uri="http://schemas.openxmlformats.org/drawingml/2006/table">
            <a:tbl>
              <a:tblPr firstRow="1" bandRow="1">
                <a:tableStyleId>{5C22544A-7EE6-4342-B048-85BDC9FD1C3A}</a:tableStyleId>
              </a:tblPr>
              <a:tblGrid>
                <a:gridCol w="1556084">
                  <a:extLst>
                    <a:ext uri="{9D8B030D-6E8A-4147-A177-3AD203B41FA5}">
                      <a16:colId xmlns:a16="http://schemas.microsoft.com/office/drawing/2014/main" val="4139873520"/>
                    </a:ext>
                  </a:extLst>
                </a:gridCol>
                <a:gridCol w="2759242">
                  <a:extLst>
                    <a:ext uri="{9D8B030D-6E8A-4147-A177-3AD203B41FA5}">
                      <a16:colId xmlns:a16="http://schemas.microsoft.com/office/drawing/2014/main" val="1262834354"/>
                    </a:ext>
                  </a:extLst>
                </a:gridCol>
                <a:gridCol w="1570187">
                  <a:extLst>
                    <a:ext uri="{9D8B030D-6E8A-4147-A177-3AD203B41FA5}">
                      <a16:colId xmlns:a16="http://schemas.microsoft.com/office/drawing/2014/main" val="254192318"/>
                    </a:ext>
                  </a:extLst>
                </a:gridCol>
                <a:gridCol w="2235367">
                  <a:extLst>
                    <a:ext uri="{9D8B030D-6E8A-4147-A177-3AD203B41FA5}">
                      <a16:colId xmlns:a16="http://schemas.microsoft.com/office/drawing/2014/main" val="761957830"/>
                    </a:ext>
                  </a:extLst>
                </a:gridCol>
              </a:tblGrid>
              <a:tr h="370840">
                <a:tc>
                  <a:txBody>
                    <a:bodyPr/>
                    <a:lstStyle/>
                    <a:p>
                      <a:r>
                        <a:rPr lang="nl-NL" dirty="0"/>
                        <a:t>Nervatuur</a:t>
                      </a:r>
                    </a:p>
                  </a:txBody>
                  <a:tcPr/>
                </a:tc>
                <a:tc>
                  <a:txBody>
                    <a:bodyPr/>
                    <a:lstStyle/>
                    <a:p>
                      <a:r>
                        <a:rPr lang="nl-NL" dirty="0"/>
                        <a:t>Opmerking</a:t>
                      </a:r>
                    </a:p>
                  </a:txBody>
                  <a:tcPr/>
                </a:tc>
                <a:tc>
                  <a:txBody>
                    <a:bodyPr/>
                    <a:lstStyle/>
                    <a:p>
                      <a:r>
                        <a:rPr lang="nl-NL" dirty="0"/>
                        <a:t>afbeelding</a:t>
                      </a:r>
                    </a:p>
                  </a:txBody>
                  <a:tcPr/>
                </a:tc>
                <a:tc>
                  <a:txBody>
                    <a:bodyPr/>
                    <a:lstStyle/>
                    <a:p>
                      <a:r>
                        <a:rPr lang="nl-NL" dirty="0"/>
                        <a:t>voorbeeld</a:t>
                      </a:r>
                    </a:p>
                  </a:txBody>
                  <a:tcPr/>
                </a:tc>
                <a:extLst>
                  <a:ext uri="{0D108BD9-81ED-4DB2-BD59-A6C34878D82A}">
                    <a16:rowId xmlns:a16="http://schemas.microsoft.com/office/drawing/2014/main" val="2938023037"/>
                  </a:ext>
                </a:extLst>
              </a:tr>
              <a:tr h="824029">
                <a:tc>
                  <a:txBody>
                    <a:bodyPr/>
                    <a:lstStyle/>
                    <a:p>
                      <a:r>
                        <a:rPr lang="nl-NL" dirty="0"/>
                        <a:t>Hand nervig</a:t>
                      </a:r>
                    </a:p>
                  </a:txBody>
                  <a:tcPr/>
                </a:tc>
                <a:tc>
                  <a:txBody>
                    <a:bodyPr/>
                    <a:lstStyle/>
                    <a:p>
                      <a:r>
                        <a:rPr lang="nl-NL" sz="1800" b="0" i="0" kern="1200" dirty="0">
                          <a:solidFill>
                            <a:schemeClr val="dk1"/>
                          </a:solidFill>
                          <a:effectLst/>
                          <a:latin typeface="+mn-lt"/>
                          <a:ea typeface="+mn-ea"/>
                          <a:cs typeface="+mn-cs"/>
                        </a:rPr>
                        <a:t>de zijnerven ontspringen uit een punt aan de bladbasis</a:t>
                      </a:r>
                      <a:endParaRPr lang="nl-NL" dirty="0"/>
                    </a:p>
                  </a:txBody>
                  <a:tcPr/>
                </a:tc>
                <a:tc>
                  <a:txBody>
                    <a:bodyPr/>
                    <a:lstStyle/>
                    <a:p>
                      <a:endParaRPr lang="nl-NL" dirty="0"/>
                    </a:p>
                  </a:txBody>
                  <a:tcPr/>
                </a:tc>
                <a:tc>
                  <a:txBody>
                    <a:bodyPr/>
                    <a:lstStyle/>
                    <a:p>
                      <a:r>
                        <a:rPr lang="nl-NL" dirty="0" err="1"/>
                        <a:t>Hedra</a:t>
                      </a:r>
                      <a:endParaRPr lang="nl-NL" dirty="0"/>
                    </a:p>
                  </a:txBody>
                  <a:tcPr/>
                </a:tc>
                <a:extLst>
                  <a:ext uri="{0D108BD9-81ED-4DB2-BD59-A6C34878D82A}">
                    <a16:rowId xmlns:a16="http://schemas.microsoft.com/office/drawing/2014/main" val="615875907"/>
                  </a:ext>
                </a:extLst>
              </a:tr>
              <a:tr h="370840">
                <a:tc>
                  <a:txBody>
                    <a:bodyPr/>
                    <a:lstStyle/>
                    <a:p>
                      <a:r>
                        <a:rPr lang="nl-NL" dirty="0"/>
                        <a:t>Veer nervig/ vin nervig</a:t>
                      </a:r>
                    </a:p>
                  </a:txBody>
                  <a:tcPr/>
                </a:tc>
                <a:tc>
                  <a:txBody>
                    <a:bodyPr/>
                    <a:lstStyle/>
                    <a:p>
                      <a:r>
                        <a:rPr lang="nl-NL" sz="1800" b="0" i="0" kern="1200" dirty="0">
                          <a:solidFill>
                            <a:schemeClr val="dk1"/>
                          </a:solidFill>
                          <a:effectLst/>
                          <a:latin typeface="+mn-lt"/>
                          <a:ea typeface="+mn-ea"/>
                          <a:cs typeface="+mn-cs"/>
                        </a:rPr>
                        <a:t>de zijnerven ontspringen op verschillende hoogten van de hoofdnerf in de bladschijf</a:t>
                      </a:r>
                      <a:endParaRPr lang="nl-NL" dirty="0"/>
                    </a:p>
                  </a:txBody>
                  <a:tcPr/>
                </a:tc>
                <a:tc>
                  <a:txBody>
                    <a:bodyPr/>
                    <a:lstStyle/>
                    <a:p>
                      <a:endParaRPr lang="nl-NL" dirty="0"/>
                    </a:p>
                  </a:txBody>
                  <a:tcPr/>
                </a:tc>
                <a:tc>
                  <a:txBody>
                    <a:bodyPr/>
                    <a:lstStyle/>
                    <a:p>
                      <a:r>
                        <a:rPr lang="nl-NL" dirty="0"/>
                        <a:t>Haagbeuk</a:t>
                      </a:r>
                    </a:p>
                  </a:txBody>
                  <a:tcPr/>
                </a:tc>
                <a:extLst>
                  <a:ext uri="{0D108BD9-81ED-4DB2-BD59-A6C34878D82A}">
                    <a16:rowId xmlns:a16="http://schemas.microsoft.com/office/drawing/2014/main" val="3220887878"/>
                  </a:ext>
                </a:extLst>
              </a:tr>
              <a:tr h="370840">
                <a:tc>
                  <a:txBody>
                    <a:bodyPr/>
                    <a:lstStyle/>
                    <a:p>
                      <a:r>
                        <a:rPr lang="nl-NL" dirty="0"/>
                        <a:t>Drie-nervig</a:t>
                      </a:r>
                    </a:p>
                  </a:txBody>
                  <a:tcPr/>
                </a:tc>
                <a:tc>
                  <a:txBody>
                    <a:bodyPr/>
                    <a:lstStyle/>
                    <a:p>
                      <a:r>
                        <a:rPr lang="nl-NL" sz="1800" b="0" i="0" kern="1200" dirty="0">
                          <a:solidFill>
                            <a:schemeClr val="dk1"/>
                          </a:solidFill>
                          <a:effectLst/>
                          <a:latin typeface="+mn-lt"/>
                          <a:ea typeface="+mn-ea"/>
                          <a:cs typeface="+mn-cs"/>
                        </a:rPr>
                        <a:t>twee iets boven de bladvoet ontspringende zijnerven zijn vrijwel even goed ontwikkeld zijn als de hoofdnerf</a:t>
                      </a:r>
                      <a:endParaRPr lang="nl-NL" dirty="0"/>
                    </a:p>
                  </a:txBody>
                  <a:tcPr/>
                </a:tc>
                <a:tc>
                  <a:txBody>
                    <a:bodyPr/>
                    <a:lstStyle/>
                    <a:p>
                      <a:endParaRPr lang="nl-NL" dirty="0"/>
                    </a:p>
                  </a:txBody>
                  <a:tcPr/>
                </a:tc>
                <a:tc>
                  <a:txBody>
                    <a:bodyPr/>
                    <a:lstStyle/>
                    <a:p>
                      <a:r>
                        <a:rPr lang="nl-NL" dirty="0"/>
                        <a:t>Begonia</a:t>
                      </a:r>
                    </a:p>
                  </a:txBody>
                  <a:tcPr/>
                </a:tc>
                <a:extLst>
                  <a:ext uri="{0D108BD9-81ED-4DB2-BD59-A6C34878D82A}">
                    <a16:rowId xmlns:a16="http://schemas.microsoft.com/office/drawing/2014/main" val="4045494961"/>
                  </a:ext>
                </a:extLst>
              </a:tr>
              <a:tr h="370840">
                <a:tc>
                  <a:txBody>
                    <a:bodyPr/>
                    <a:lstStyle/>
                    <a:p>
                      <a:r>
                        <a:rPr lang="nl-NL" dirty="0"/>
                        <a:t>Vijf-nervig</a:t>
                      </a:r>
                    </a:p>
                  </a:txBody>
                  <a:tcPr/>
                </a:tc>
                <a:tc>
                  <a:txBody>
                    <a:bodyPr/>
                    <a:lstStyle/>
                    <a:p>
                      <a:r>
                        <a:rPr lang="nl-NL" sz="1800" b="0" i="0" kern="1200" dirty="0">
                          <a:solidFill>
                            <a:schemeClr val="dk1"/>
                          </a:solidFill>
                          <a:effectLst/>
                          <a:latin typeface="+mn-lt"/>
                          <a:ea typeface="+mn-ea"/>
                          <a:cs typeface="+mn-cs"/>
                        </a:rPr>
                        <a:t>vier iets boven de bladvoet ontspringende zijnerven zijn vrijwel even goed ontwikkeld zijn als de hoofdnerf</a:t>
                      </a:r>
                      <a:endParaRPr lang="nl-NL" dirty="0"/>
                    </a:p>
                  </a:txBody>
                  <a:tcPr/>
                </a:tc>
                <a:tc>
                  <a:txBody>
                    <a:bodyPr/>
                    <a:lstStyle/>
                    <a:p>
                      <a:endParaRPr lang="nl-NL" dirty="0"/>
                    </a:p>
                  </a:txBody>
                  <a:tcPr/>
                </a:tc>
                <a:tc>
                  <a:txBody>
                    <a:bodyPr/>
                    <a:lstStyle/>
                    <a:p>
                      <a:r>
                        <a:rPr lang="nl-NL" dirty="0"/>
                        <a:t>Esdoorn</a:t>
                      </a:r>
                    </a:p>
                  </a:txBody>
                  <a:tcPr/>
                </a:tc>
                <a:extLst>
                  <a:ext uri="{0D108BD9-81ED-4DB2-BD59-A6C34878D82A}">
                    <a16:rowId xmlns:a16="http://schemas.microsoft.com/office/drawing/2014/main" val="868831816"/>
                  </a:ext>
                </a:extLst>
              </a:tr>
            </a:tbl>
          </a:graphicData>
        </a:graphic>
      </p:graphicFrame>
      <p:pic>
        <p:nvPicPr>
          <p:cNvPr id="4" name="Afbeelding 3">
            <a:extLst>
              <a:ext uri="{FF2B5EF4-FFF2-40B4-BE49-F238E27FC236}">
                <a16:creationId xmlns:a16="http://schemas.microsoft.com/office/drawing/2014/main" id="{F3331A40-D044-D3B2-E5A2-CE584EEF612B}"/>
              </a:ext>
            </a:extLst>
          </p:cNvPr>
          <p:cNvPicPr>
            <a:picLocks noChangeAspect="1"/>
          </p:cNvPicPr>
          <p:nvPr/>
        </p:nvPicPr>
        <p:blipFill>
          <a:blip r:embed="rId3"/>
          <a:stretch>
            <a:fillRect/>
          </a:stretch>
        </p:blipFill>
        <p:spPr>
          <a:xfrm>
            <a:off x="5268813" y="1598013"/>
            <a:ext cx="1028802" cy="971221"/>
          </a:xfrm>
          <a:prstGeom prst="rect">
            <a:avLst/>
          </a:prstGeom>
        </p:spPr>
      </p:pic>
      <p:pic>
        <p:nvPicPr>
          <p:cNvPr id="5" name="Afbeelding 4">
            <a:extLst>
              <a:ext uri="{FF2B5EF4-FFF2-40B4-BE49-F238E27FC236}">
                <a16:creationId xmlns:a16="http://schemas.microsoft.com/office/drawing/2014/main" id="{FBFD8796-9F3F-59E9-4170-07C5FF026B48}"/>
              </a:ext>
            </a:extLst>
          </p:cNvPr>
          <p:cNvPicPr>
            <a:picLocks noChangeAspect="1"/>
          </p:cNvPicPr>
          <p:nvPr/>
        </p:nvPicPr>
        <p:blipFill>
          <a:blip r:embed="rId4"/>
          <a:stretch>
            <a:fillRect/>
          </a:stretch>
        </p:blipFill>
        <p:spPr>
          <a:xfrm>
            <a:off x="5256945" y="2652855"/>
            <a:ext cx="1040670" cy="1092704"/>
          </a:xfrm>
          <a:prstGeom prst="rect">
            <a:avLst/>
          </a:prstGeom>
        </p:spPr>
      </p:pic>
      <p:pic>
        <p:nvPicPr>
          <p:cNvPr id="7" name="Afbeelding 6">
            <a:extLst>
              <a:ext uri="{FF2B5EF4-FFF2-40B4-BE49-F238E27FC236}">
                <a16:creationId xmlns:a16="http://schemas.microsoft.com/office/drawing/2014/main" id="{C891D8CD-3437-E6EB-6900-143F008F7917}"/>
              </a:ext>
            </a:extLst>
          </p:cNvPr>
          <p:cNvPicPr>
            <a:picLocks noChangeAspect="1"/>
          </p:cNvPicPr>
          <p:nvPr/>
        </p:nvPicPr>
        <p:blipFill>
          <a:blip r:embed="rId5"/>
          <a:stretch>
            <a:fillRect/>
          </a:stretch>
        </p:blipFill>
        <p:spPr>
          <a:xfrm>
            <a:off x="5268813" y="3829180"/>
            <a:ext cx="1045814" cy="1218676"/>
          </a:xfrm>
          <a:prstGeom prst="rect">
            <a:avLst/>
          </a:prstGeom>
        </p:spPr>
      </p:pic>
      <p:pic>
        <p:nvPicPr>
          <p:cNvPr id="11" name="Afbeelding 10">
            <a:extLst>
              <a:ext uri="{FF2B5EF4-FFF2-40B4-BE49-F238E27FC236}">
                <a16:creationId xmlns:a16="http://schemas.microsoft.com/office/drawing/2014/main" id="{AFEFE918-93FC-C7C2-5D51-812388BDE238}"/>
              </a:ext>
            </a:extLst>
          </p:cNvPr>
          <p:cNvPicPr>
            <a:picLocks noChangeAspect="1"/>
          </p:cNvPicPr>
          <p:nvPr/>
        </p:nvPicPr>
        <p:blipFill>
          <a:blip r:embed="rId6"/>
          <a:stretch>
            <a:fillRect/>
          </a:stretch>
        </p:blipFill>
        <p:spPr>
          <a:xfrm>
            <a:off x="5252080" y="5376450"/>
            <a:ext cx="1016964" cy="1218676"/>
          </a:xfrm>
          <a:prstGeom prst="rect">
            <a:avLst/>
          </a:prstGeom>
        </p:spPr>
      </p:pic>
    </p:spTree>
    <p:extLst>
      <p:ext uri="{BB962C8B-B14F-4D97-AF65-F5344CB8AC3E}">
        <p14:creationId xmlns:p14="http://schemas.microsoft.com/office/powerpoint/2010/main" val="1530017404"/>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Bladnerven</a:t>
            </a:r>
          </a:p>
        </p:txBody>
      </p:sp>
      <p:graphicFrame>
        <p:nvGraphicFramePr>
          <p:cNvPr id="2" name="Tijdelijke aanduiding voor inhoud 1">
            <a:extLst>
              <a:ext uri="{FF2B5EF4-FFF2-40B4-BE49-F238E27FC236}">
                <a16:creationId xmlns:a16="http://schemas.microsoft.com/office/drawing/2014/main" id="{24CC5AC0-6062-519B-F1B1-87599B49820B}"/>
              </a:ext>
            </a:extLst>
          </p:cNvPr>
          <p:cNvGraphicFramePr>
            <a:graphicFrameLocks noGrp="1"/>
          </p:cNvGraphicFramePr>
          <p:nvPr>
            <p:ph idx="1"/>
            <p:extLst>
              <p:ext uri="{D42A27DB-BD31-4B8C-83A1-F6EECF244321}">
                <p14:modId xmlns:p14="http://schemas.microsoft.com/office/powerpoint/2010/main" val="3677635942"/>
              </p:ext>
            </p:extLst>
          </p:nvPr>
        </p:nvGraphicFramePr>
        <p:xfrm>
          <a:off x="689810" y="1338981"/>
          <a:ext cx="9127956" cy="5217160"/>
        </p:xfrm>
        <a:graphic>
          <a:graphicData uri="http://schemas.openxmlformats.org/drawingml/2006/table">
            <a:tbl>
              <a:tblPr firstRow="1" bandRow="1">
                <a:tableStyleId>{5C22544A-7EE6-4342-B048-85BDC9FD1C3A}</a:tableStyleId>
              </a:tblPr>
              <a:tblGrid>
                <a:gridCol w="1749055">
                  <a:extLst>
                    <a:ext uri="{9D8B030D-6E8A-4147-A177-3AD203B41FA5}">
                      <a16:colId xmlns:a16="http://schemas.microsoft.com/office/drawing/2014/main" val="4139873520"/>
                    </a:ext>
                  </a:extLst>
                </a:gridCol>
                <a:gridCol w="3336293">
                  <a:extLst>
                    <a:ext uri="{9D8B030D-6E8A-4147-A177-3AD203B41FA5}">
                      <a16:colId xmlns:a16="http://schemas.microsoft.com/office/drawing/2014/main" val="1262834354"/>
                    </a:ext>
                  </a:extLst>
                </a:gridCol>
                <a:gridCol w="1658432">
                  <a:extLst>
                    <a:ext uri="{9D8B030D-6E8A-4147-A177-3AD203B41FA5}">
                      <a16:colId xmlns:a16="http://schemas.microsoft.com/office/drawing/2014/main" val="254192318"/>
                    </a:ext>
                  </a:extLst>
                </a:gridCol>
                <a:gridCol w="2384176">
                  <a:extLst>
                    <a:ext uri="{9D8B030D-6E8A-4147-A177-3AD203B41FA5}">
                      <a16:colId xmlns:a16="http://schemas.microsoft.com/office/drawing/2014/main" val="761957830"/>
                    </a:ext>
                  </a:extLst>
                </a:gridCol>
              </a:tblGrid>
              <a:tr h="370840">
                <a:tc>
                  <a:txBody>
                    <a:bodyPr/>
                    <a:lstStyle/>
                    <a:p>
                      <a:r>
                        <a:rPr lang="nl-NL" dirty="0"/>
                        <a:t>Nervatuur</a:t>
                      </a:r>
                    </a:p>
                  </a:txBody>
                  <a:tcPr/>
                </a:tc>
                <a:tc>
                  <a:txBody>
                    <a:bodyPr/>
                    <a:lstStyle/>
                    <a:p>
                      <a:r>
                        <a:rPr lang="nl-NL" dirty="0"/>
                        <a:t>Opmerking</a:t>
                      </a:r>
                    </a:p>
                  </a:txBody>
                  <a:tcPr/>
                </a:tc>
                <a:tc>
                  <a:txBody>
                    <a:bodyPr/>
                    <a:lstStyle/>
                    <a:p>
                      <a:r>
                        <a:rPr lang="nl-NL" dirty="0"/>
                        <a:t>afbeelding</a:t>
                      </a:r>
                    </a:p>
                  </a:txBody>
                  <a:tcPr/>
                </a:tc>
                <a:tc>
                  <a:txBody>
                    <a:bodyPr/>
                    <a:lstStyle/>
                    <a:p>
                      <a:r>
                        <a:rPr lang="nl-NL" dirty="0"/>
                        <a:t>voorbeeld</a:t>
                      </a:r>
                    </a:p>
                  </a:txBody>
                  <a:tcPr/>
                </a:tc>
                <a:extLst>
                  <a:ext uri="{0D108BD9-81ED-4DB2-BD59-A6C34878D82A}">
                    <a16:rowId xmlns:a16="http://schemas.microsoft.com/office/drawing/2014/main" val="2938023037"/>
                  </a:ext>
                </a:extLst>
              </a:tr>
              <a:tr h="537945">
                <a:tc>
                  <a:txBody>
                    <a:bodyPr/>
                    <a:lstStyle/>
                    <a:p>
                      <a:r>
                        <a:rPr lang="nl-NL" dirty="0"/>
                        <a:t>Net nervig</a:t>
                      </a:r>
                    </a:p>
                  </a:txBody>
                  <a:tcPr/>
                </a:tc>
                <a:tc>
                  <a:txBody>
                    <a:bodyPr/>
                    <a:lstStyle/>
                    <a:p>
                      <a:r>
                        <a:rPr lang="nl-NL" dirty="0"/>
                        <a:t>Aderen en zijnerven zijn vrijwel niet van elkaar te onderscheiden</a:t>
                      </a:r>
                    </a:p>
                  </a:txBody>
                  <a:tcPr/>
                </a:tc>
                <a:tc>
                  <a:txBody>
                    <a:bodyPr/>
                    <a:lstStyle/>
                    <a:p>
                      <a:endParaRPr lang="nl-NL" dirty="0"/>
                    </a:p>
                  </a:txBody>
                  <a:tcPr/>
                </a:tc>
                <a:tc>
                  <a:txBody>
                    <a:bodyPr/>
                    <a:lstStyle/>
                    <a:p>
                      <a:r>
                        <a:rPr lang="nl-NL" dirty="0"/>
                        <a:t>Roos, appelboom</a:t>
                      </a:r>
                    </a:p>
                  </a:txBody>
                  <a:tcPr/>
                </a:tc>
                <a:extLst>
                  <a:ext uri="{0D108BD9-81ED-4DB2-BD59-A6C34878D82A}">
                    <a16:rowId xmlns:a16="http://schemas.microsoft.com/office/drawing/2014/main" val="1902005613"/>
                  </a:ext>
                </a:extLst>
              </a:tr>
              <a:tr h="370840">
                <a:tc>
                  <a:txBody>
                    <a:bodyPr/>
                    <a:lstStyle/>
                    <a:p>
                      <a:r>
                        <a:rPr lang="nl-NL" dirty="0"/>
                        <a:t>Voet nervig</a:t>
                      </a:r>
                    </a:p>
                  </a:txBody>
                  <a:tcPr/>
                </a:tc>
                <a:tc>
                  <a:txBody>
                    <a:bodyPr/>
                    <a:lstStyle/>
                    <a:p>
                      <a:r>
                        <a:rPr lang="nl-NL" dirty="0"/>
                        <a:t>De hoofdnerf en meerdere </a:t>
                      </a:r>
                      <a:r>
                        <a:rPr lang="nl-NL" dirty="0" err="1"/>
                        <a:t>zijnerfen</a:t>
                      </a:r>
                      <a:r>
                        <a:rPr lang="nl-NL" dirty="0"/>
                        <a:t> stralen vanuit de voet van het blad.</a:t>
                      </a:r>
                    </a:p>
                  </a:txBody>
                  <a:tcPr/>
                </a:tc>
                <a:tc>
                  <a:txBody>
                    <a:bodyPr/>
                    <a:lstStyle/>
                    <a:p>
                      <a:endParaRPr lang="nl-NL" dirty="0"/>
                    </a:p>
                  </a:txBody>
                  <a:tcPr/>
                </a:tc>
                <a:tc>
                  <a:txBody>
                    <a:bodyPr/>
                    <a:lstStyle/>
                    <a:p>
                      <a:r>
                        <a:rPr lang="nl-NL" dirty="0"/>
                        <a:t>Linde, esdoorn</a:t>
                      </a:r>
                    </a:p>
                  </a:txBody>
                  <a:tcPr/>
                </a:tc>
                <a:extLst>
                  <a:ext uri="{0D108BD9-81ED-4DB2-BD59-A6C34878D82A}">
                    <a16:rowId xmlns:a16="http://schemas.microsoft.com/office/drawing/2014/main" val="523261001"/>
                  </a:ext>
                </a:extLst>
              </a:tr>
              <a:tr h="370840">
                <a:tc>
                  <a:txBody>
                    <a:bodyPr/>
                    <a:lstStyle/>
                    <a:p>
                      <a:r>
                        <a:rPr lang="nl-NL" dirty="0"/>
                        <a:t>Recht nervig/ parallel nervig</a:t>
                      </a:r>
                    </a:p>
                  </a:txBody>
                  <a:tcPr/>
                </a:tc>
                <a:tc>
                  <a:txBody>
                    <a:bodyPr/>
                    <a:lstStyle/>
                    <a:p>
                      <a:r>
                        <a:rPr lang="nl-NL" dirty="0"/>
                        <a:t>De nerven lopen parallel aan elkaar van de bladbasis naar de </a:t>
                      </a:r>
                      <a:r>
                        <a:rPr lang="nl-NL" dirty="0" err="1"/>
                        <a:t>bladtop</a:t>
                      </a:r>
                      <a:endParaRPr lang="nl-NL" dirty="0"/>
                    </a:p>
                  </a:txBody>
                  <a:tcPr/>
                </a:tc>
                <a:tc>
                  <a:txBody>
                    <a:bodyPr/>
                    <a:lstStyle/>
                    <a:p>
                      <a:endParaRPr lang="nl-NL" dirty="0"/>
                    </a:p>
                  </a:txBody>
                  <a:tcPr/>
                </a:tc>
                <a:tc>
                  <a:txBody>
                    <a:bodyPr/>
                    <a:lstStyle/>
                    <a:p>
                      <a:r>
                        <a:rPr lang="nl-NL" dirty="0"/>
                        <a:t>Grassen</a:t>
                      </a:r>
                    </a:p>
                  </a:txBody>
                  <a:tcPr/>
                </a:tc>
                <a:extLst>
                  <a:ext uri="{0D108BD9-81ED-4DB2-BD59-A6C34878D82A}">
                    <a16:rowId xmlns:a16="http://schemas.microsoft.com/office/drawing/2014/main" val="112087459"/>
                  </a:ext>
                </a:extLst>
              </a:tr>
              <a:tr h="370840">
                <a:tc>
                  <a:txBody>
                    <a:bodyPr/>
                    <a:lstStyle/>
                    <a:p>
                      <a:r>
                        <a:rPr lang="nl-NL" dirty="0"/>
                        <a:t>Krom nervig</a:t>
                      </a:r>
                    </a:p>
                  </a:txBody>
                  <a:tcPr/>
                </a:tc>
                <a:tc>
                  <a:txBody>
                    <a:bodyPr/>
                    <a:lstStyle/>
                    <a:p>
                      <a:r>
                        <a:rPr lang="nl-NL" dirty="0"/>
                        <a:t>De nerven lopen in boogvormige lijnen van de bladbasis naar de top of naar de bladrand</a:t>
                      </a:r>
                    </a:p>
                  </a:txBody>
                  <a:tcPr/>
                </a:tc>
                <a:tc>
                  <a:txBody>
                    <a:bodyPr/>
                    <a:lstStyle/>
                    <a:p>
                      <a:endParaRPr lang="nl-NL" dirty="0"/>
                    </a:p>
                  </a:txBody>
                  <a:tcPr/>
                </a:tc>
                <a:tc>
                  <a:txBody>
                    <a:bodyPr/>
                    <a:lstStyle/>
                    <a:p>
                      <a:r>
                        <a:rPr lang="nl-NL" dirty="0"/>
                        <a:t>Hosta</a:t>
                      </a:r>
                    </a:p>
                  </a:txBody>
                  <a:tcPr/>
                </a:tc>
                <a:extLst>
                  <a:ext uri="{0D108BD9-81ED-4DB2-BD59-A6C34878D82A}">
                    <a16:rowId xmlns:a16="http://schemas.microsoft.com/office/drawing/2014/main" val="3982567979"/>
                  </a:ext>
                </a:extLst>
              </a:tr>
              <a:tr h="503455">
                <a:tc>
                  <a:txBody>
                    <a:bodyPr/>
                    <a:lstStyle/>
                    <a:p>
                      <a:r>
                        <a:rPr lang="nl-NL" dirty="0" err="1"/>
                        <a:t>Dichtoom</a:t>
                      </a:r>
                      <a:r>
                        <a:rPr lang="nl-NL" dirty="0"/>
                        <a:t>/ gegaffeld</a:t>
                      </a:r>
                    </a:p>
                  </a:txBody>
                  <a:tcPr/>
                </a:tc>
                <a:tc>
                  <a:txBody>
                    <a:bodyPr/>
                    <a:lstStyle/>
                    <a:p>
                      <a:r>
                        <a:rPr lang="nl-NL" dirty="0"/>
                        <a:t>Aderen en zijnerven zijn vrijwel niet van elkaar te onderscheiden</a:t>
                      </a:r>
                    </a:p>
                  </a:txBody>
                  <a:tcPr/>
                </a:tc>
                <a:tc>
                  <a:txBody>
                    <a:bodyPr/>
                    <a:lstStyle/>
                    <a:p>
                      <a:endParaRPr lang="nl-NL" dirty="0"/>
                    </a:p>
                  </a:txBody>
                  <a:tcPr/>
                </a:tc>
                <a:tc>
                  <a:txBody>
                    <a:bodyPr/>
                    <a:lstStyle/>
                    <a:p>
                      <a:r>
                        <a:rPr lang="nl-NL" dirty="0"/>
                        <a:t>Japanse notenboom</a:t>
                      </a:r>
                    </a:p>
                  </a:txBody>
                  <a:tcPr/>
                </a:tc>
                <a:extLst>
                  <a:ext uri="{0D108BD9-81ED-4DB2-BD59-A6C34878D82A}">
                    <a16:rowId xmlns:a16="http://schemas.microsoft.com/office/drawing/2014/main" val="1019622063"/>
                  </a:ext>
                </a:extLst>
              </a:tr>
            </a:tbl>
          </a:graphicData>
        </a:graphic>
      </p:graphicFrame>
      <p:pic>
        <p:nvPicPr>
          <p:cNvPr id="6" name="Afbeelding 5">
            <a:extLst>
              <a:ext uri="{FF2B5EF4-FFF2-40B4-BE49-F238E27FC236}">
                <a16:creationId xmlns:a16="http://schemas.microsoft.com/office/drawing/2014/main" id="{A82D5929-DDFD-F139-0E02-19EEDA1E4DB0}"/>
              </a:ext>
            </a:extLst>
          </p:cNvPr>
          <p:cNvPicPr>
            <a:picLocks noChangeAspect="1"/>
          </p:cNvPicPr>
          <p:nvPr/>
        </p:nvPicPr>
        <p:blipFill>
          <a:blip r:embed="rId3"/>
          <a:stretch>
            <a:fillRect/>
          </a:stretch>
        </p:blipFill>
        <p:spPr>
          <a:xfrm>
            <a:off x="6096000" y="1703179"/>
            <a:ext cx="918420" cy="888794"/>
          </a:xfrm>
          <a:prstGeom prst="rect">
            <a:avLst/>
          </a:prstGeom>
        </p:spPr>
      </p:pic>
      <p:pic>
        <p:nvPicPr>
          <p:cNvPr id="10" name="Afbeelding 9">
            <a:extLst>
              <a:ext uri="{FF2B5EF4-FFF2-40B4-BE49-F238E27FC236}">
                <a16:creationId xmlns:a16="http://schemas.microsoft.com/office/drawing/2014/main" id="{9E1A9D5F-5F68-BF38-03DB-8BE5D654E744}"/>
              </a:ext>
            </a:extLst>
          </p:cNvPr>
          <p:cNvPicPr>
            <a:picLocks noChangeAspect="1"/>
          </p:cNvPicPr>
          <p:nvPr/>
        </p:nvPicPr>
        <p:blipFill>
          <a:blip r:embed="rId4"/>
          <a:stretch>
            <a:fillRect/>
          </a:stretch>
        </p:blipFill>
        <p:spPr>
          <a:xfrm>
            <a:off x="6096001" y="2591973"/>
            <a:ext cx="762000" cy="910963"/>
          </a:xfrm>
          <a:prstGeom prst="rect">
            <a:avLst/>
          </a:prstGeom>
        </p:spPr>
      </p:pic>
      <p:pic>
        <p:nvPicPr>
          <p:cNvPr id="12" name="Afbeelding 11">
            <a:extLst>
              <a:ext uri="{FF2B5EF4-FFF2-40B4-BE49-F238E27FC236}">
                <a16:creationId xmlns:a16="http://schemas.microsoft.com/office/drawing/2014/main" id="{216184A9-E793-2B63-F12F-D83915CA3912}"/>
              </a:ext>
            </a:extLst>
          </p:cNvPr>
          <p:cNvPicPr>
            <a:picLocks noChangeAspect="1"/>
          </p:cNvPicPr>
          <p:nvPr/>
        </p:nvPicPr>
        <p:blipFill>
          <a:blip r:embed="rId5"/>
          <a:stretch>
            <a:fillRect/>
          </a:stretch>
        </p:blipFill>
        <p:spPr>
          <a:xfrm>
            <a:off x="6119024" y="3571819"/>
            <a:ext cx="895396" cy="819192"/>
          </a:xfrm>
          <a:prstGeom prst="rect">
            <a:avLst/>
          </a:prstGeom>
        </p:spPr>
      </p:pic>
      <p:pic>
        <p:nvPicPr>
          <p:cNvPr id="14" name="Afbeelding 13">
            <a:extLst>
              <a:ext uri="{FF2B5EF4-FFF2-40B4-BE49-F238E27FC236}">
                <a16:creationId xmlns:a16="http://schemas.microsoft.com/office/drawing/2014/main" id="{323FEC79-70EE-BF06-4D85-DEBC0CAB747B}"/>
              </a:ext>
            </a:extLst>
          </p:cNvPr>
          <p:cNvPicPr>
            <a:picLocks noChangeAspect="1"/>
          </p:cNvPicPr>
          <p:nvPr/>
        </p:nvPicPr>
        <p:blipFill>
          <a:blip r:embed="rId6"/>
          <a:stretch>
            <a:fillRect/>
          </a:stretch>
        </p:blipFill>
        <p:spPr>
          <a:xfrm>
            <a:off x="6164665" y="4629468"/>
            <a:ext cx="781090" cy="800141"/>
          </a:xfrm>
          <a:prstGeom prst="rect">
            <a:avLst/>
          </a:prstGeom>
        </p:spPr>
      </p:pic>
      <p:pic>
        <p:nvPicPr>
          <p:cNvPr id="16" name="Afbeelding 15">
            <a:extLst>
              <a:ext uri="{FF2B5EF4-FFF2-40B4-BE49-F238E27FC236}">
                <a16:creationId xmlns:a16="http://schemas.microsoft.com/office/drawing/2014/main" id="{7DB64BFB-0A32-E77F-8C3A-1E721105C795}"/>
              </a:ext>
            </a:extLst>
          </p:cNvPr>
          <p:cNvPicPr>
            <a:picLocks noChangeAspect="1"/>
          </p:cNvPicPr>
          <p:nvPr/>
        </p:nvPicPr>
        <p:blipFill>
          <a:blip r:embed="rId7"/>
          <a:stretch>
            <a:fillRect/>
          </a:stretch>
        </p:blipFill>
        <p:spPr>
          <a:xfrm>
            <a:off x="6176177" y="5768701"/>
            <a:ext cx="819192" cy="787440"/>
          </a:xfrm>
          <a:prstGeom prst="rect">
            <a:avLst/>
          </a:prstGeom>
        </p:spPr>
      </p:pic>
    </p:spTree>
    <p:extLst>
      <p:ext uri="{BB962C8B-B14F-4D97-AF65-F5344CB8AC3E}">
        <p14:creationId xmlns:p14="http://schemas.microsoft.com/office/powerpoint/2010/main" val="1405571845"/>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Aanhangsels van het blad</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8938536" cy="4738260"/>
          </a:xfrm>
        </p:spPr>
        <p:txBody>
          <a:bodyPr>
            <a:normAutofit/>
          </a:bodyPr>
          <a:lstStyle/>
          <a:p>
            <a:pPr indent="0">
              <a:buNone/>
              <a:defRPr/>
            </a:pPr>
            <a:r>
              <a:rPr lang="nl-NL" dirty="0"/>
              <a:t>Bladeren hebben verschillende aanpassingen, vaak als reacties op hun omgeving of als bescherming:</a:t>
            </a:r>
          </a:p>
          <a:p>
            <a:pPr indent="0">
              <a:buNone/>
              <a:defRPr/>
            </a:pPr>
            <a:endParaRPr lang="nl-NL" dirty="0"/>
          </a:p>
          <a:p>
            <a:pPr marL="342900" indent="-342900">
              <a:defRPr/>
            </a:pPr>
            <a:r>
              <a:rPr lang="nl-NL" b="1" dirty="0"/>
              <a:t>Haren</a:t>
            </a:r>
          </a:p>
          <a:p>
            <a:pPr marL="342900" indent="-342900">
              <a:defRPr/>
            </a:pPr>
            <a:r>
              <a:rPr lang="nl-NL" b="1" dirty="0"/>
              <a:t>Schubben</a:t>
            </a:r>
          </a:p>
          <a:p>
            <a:pPr marL="342900" indent="-342900">
              <a:defRPr/>
            </a:pPr>
            <a:r>
              <a:rPr lang="nl-NL" b="1" dirty="0"/>
              <a:t>Stekels </a:t>
            </a:r>
          </a:p>
          <a:p>
            <a:pPr marL="342900" indent="-342900">
              <a:defRPr/>
            </a:pPr>
            <a:r>
              <a:rPr lang="nl-NL" b="1" dirty="0"/>
              <a:t>lenticellen</a:t>
            </a:r>
          </a:p>
        </p:txBody>
      </p:sp>
      <p:pic>
        <p:nvPicPr>
          <p:cNvPr id="3" name="Afbeelding 2">
            <a:extLst>
              <a:ext uri="{FF2B5EF4-FFF2-40B4-BE49-F238E27FC236}">
                <a16:creationId xmlns:a16="http://schemas.microsoft.com/office/drawing/2014/main" id="{081C6982-0E27-848E-DACE-E2F5789BA104}"/>
              </a:ext>
            </a:extLst>
          </p:cNvPr>
          <p:cNvPicPr>
            <a:picLocks noChangeAspect="1"/>
          </p:cNvPicPr>
          <p:nvPr/>
        </p:nvPicPr>
        <p:blipFill>
          <a:blip r:embed="rId3"/>
          <a:stretch>
            <a:fillRect/>
          </a:stretch>
        </p:blipFill>
        <p:spPr>
          <a:xfrm>
            <a:off x="4099493" y="2894927"/>
            <a:ext cx="5250679" cy="2947073"/>
          </a:xfrm>
          <a:prstGeom prst="rect">
            <a:avLst/>
          </a:prstGeom>
        </p:spPr>
      </p:pic>
    </p:spTree>
    <p:extLst>
      <p:ext uri="{BB962C8B-B14F-4D97-AF65-F5344CB8AC3E}">
        <p14:creationId xmlns:p14="http://schemas.microsoft.com/office/powerpoint/2010/main" val="40365486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Effect transition="in" filter="fade">
                                      <p:cBhvr>
                                        <p:cTn id="7" dur="1000"/>
                                        <p:tgtEl>
                                          <p:spTgt spid="7171">
                                            <p:txEl>
                                              <p:pRg st="2" end="2"/>
                                            </p:txEl>
                                          </p:spTgt>
                                        </p:tgtEl>
                                      </p:cBhvr>
                                    </p:animEffect>
                                    <p:anim calcmode="lin" valueType="num">
                                      <p:cBhvr>
                                        <p:cTn id="8"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1">
                                            <p:txEl>
                                              <p:pRg st="3" end="3"/>
                                            </p:txEl>
                                          </p:spTgt>
                                        </p:tgtEl>
                                        <p:attrNameLst>
                                          <p:attrName>style.visibility</p:attrName>
                                        </p:attrNameLst>
                                      </p:cBhvr>
                                      <p:to>
                                        <p:strVal val="visible"/>
                                      </p:to>
                                    </p:set>
                                    <p:animEffect transition="in" filter="fade">
                                      <p:cBhvr>
                                        <p:cTn id="14" dur="1000"/>
                                        <p:tgtEl>
                                          <p:spTgt spid="7171">
                                            <p:txEl>
                                              <p:pRg st="3" end="3"/>
                                            </p:txEl>
                                          </p:spTgt>
                                        </p:tgtEl>
                                      </p:cBhvr>
                                    </p:animEffect>
                                    <p:anim calcmode="lin" valueType="num">
                                      <p:cBhvr>
                                        <p:cTn id="15" dur="1000" fill="hold"/>
                                        <p:tgtEl>
                                          <p:spTgt spid="7171">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717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171">
                                            <p:txEl>
                                              <p:pRg st="4" end="4"/>
                                            </p:txEl>
                                          </p:spTgt>
                                        </p:tgtEl>
                                        <p:attrNameLst>
                                          <p:attrName>style.visibility</p:attrName>
                                        </p:attrNameLst>
                                      </p:cBhvr>
                                      <p:to>
                                        <p:strVal val="visible"/>
                                      </p:to>
                                    </p:set>
                                    <p:animEffect transition="in" filter="fade">
                                      <p:cBhvr>
                                        <p:cTn id="21" dur="1000"/>
                                        <p:tgtEl>
                                          <p:spTgt spid="7171">
                                            <p:txEl>
                                              <p:pRg st="4" end="4"/>
                                            </p:txEl>
                                          </p:spTgt>
                                        </p:tgtEl>
                                      </p:cBhvr>
                                    </p:animEffect>
                                    <p:anim calcmode="lin" valueType="num">
                                      <p:cBhvr>
                                        <p:cTn id="22" dur="1000" fill="hold"/>
                                        <p:tgtEl>
                                          <p:spTgt spid="717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17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171">
                                            <p:txEl>
                                              <p:pRg st="5" end="5"/>
                                            </p:txEl>
                                          </p:spTgt>
                                        </p:tgtEl>
                                        <p:attrNameLst>
                                          <p:attrName>style.visibility</p:attrName>
                                        </p:attrNameLst>
                                      </p:cBhvr>
                                      <p:to>
                                        <p:strVal val="visible"/>
                                      </p:to>
                                    </p:set>
                                    <p:animEffect transition="in" filter="fade">
                                      <p:cBhvr>
                                        <p:cTn id="35" dur="1000"/>
                                        <p:tgtEl>
                                          <p:spTgt spid="7171">
                                            <p:txEl>
                                              <p:pRg st="5" end="5"/>
                                            </p:txEl>
                                          </p:spTgt>
                                        </p:tgtEl>
                                      </p:cBhvr>
                                    </p:animEffect>
                                    <p:anim calcmode="lin" valueType="num">
                                      <p:cBhvr>
                                        <p:cTn id="36" dur="1000" fill="hold"/>
                                        <p:tgtEl>
                                          <p:spTgt spid="7171">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7171">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Haren</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8674376" cy="4738260"/>
          </a:xfrm>
        </p:spPr>
        <p:txBody>
          <a:bodyPr>
            <a:normAutofit/>
          </a:bodyPr>
          <a:lstStyle/>
          <a:p>
            <a:pPr marL="342900" indent="-342900">
              <a:defRPr/>
            </a:pPr>
            <a:r>
              <a:rPr lang="nl-NL" b="1" i="1" dirty="0"/>
              <a:t>Bescherming tegen herbivoren: </a:t>
            </a:r>
            <a:br>
              <a:rPr lang="nl-NL" dirty="0"/>
            </a:br>
            <a:r>
              <a:rPr lang="nl-NL" dirty="0"/>
              <a:t>Haren kunnen de bladeren onaantrekkelijk maken voor herbivoren door hun scherpe randen of door het vasthouden van stof en vuil.</a:t>
            </a:r>
          </a:p>
          <a:p>
            <a:pPr marL="342900" indent="-342900">
              <a:defRPr/>
            </a:pPr>
            <a:r>
              <a:rPr lang="nl-NL" b="1" i="1" dirty="0"/>
              <a:t>Vermindering van waterverlies</a:t>
            </a:r>
            <a:r>
              <a:rPr lang="nl-NL" i="1" dirty="0"/>
              <a:t>: </a:t>
            </a:r>
            <a:br>
              <a:rPr lang="nl-NL" i="1" dirty="0"/>
            </a:br>
            <a:r>
              <a:rPr lang="nl-NL" dirty="0"/>
              <a:t>Ze kunnen helpen om de verdamping van water uit het bladoppervlak te verminderen door een barrière te vormen.</a:t>
            </a:r>
          </a:p>
          <a:p>
            <a:pPr marL="342900" indent="-342900">
              <a:defRPr/>
            </a:pPr>
            <a:r>
              <a:rPr lang="nl-NL" b="1" i="1" dirty="0"/>
              <a:t>Bescherming tegen </a:t>
            </a:r>
            <a:r>
              <a:rPr lang="nl-NL" b="1" i="1" dirty="0" err="1"/>
              <a:t>UV-straling</a:t>
            </a:r>
            <a:r>
              <a:rPr lang="nl-NL" i="1" dirty="0"/>
              <a:t>:</a:t>
            </a:r>
            <a:br>
              <a:rPr lang="nl-NL" i="1" dirty="0"/>
            </a:br>
            <a:r>
              <a:rPr lang="nl-NL" dirty="0"/>
              <a:t>Sommige haren bieden bescherming tegen schadelijke </a:t>
            </a:r>
            <a:r>
              <a:rPr lang="nl-NL" dirty="0" err="1"/>
              <a:t>UV-stralen</a:t>
            </a:r>
            <a:r>
              <a:rPr lang="nl-NL" dirty="0"/>
              <a:t> door een extra laag te vormen.</a:t>
            </a:r>
          </a:p>
          <a:p>
            <a:pPr marL="342900" indent="-342900">
              <a:defRPr/>
            </a:pPr>
            <a:r>
              <a:rPr lang="nl-NL" b="1" i="1" dirty="0"/>
              <a:t>Voorbeeld:</a:t>
            </a:r>
            <a:br>
              <a:rPr lang="nl-NL" dirty="0"/>
            </a:br>
            <a:r>
              <a:rPr lang="nl-NL" dirty="0"/>
              <a:t>Ezelsoor, strobloem</a:t>
            </a:r>
          </a:p>
        </p:txBody>
      </p:sp>
      <p:pic>
        <p:nvPicPr>
          <p:cNvPr id="3" name="Afbeelding 2">
            <a:extLst>
              <a:ext uri="{FF2B5EF4-FFF2-40B4-BE49-F238E27FC236}">
                <a16:creationId xmlns:a16="http://schemas.microsoft.com/office/drawing/2014/main" id="{0168CE42-0444-BF00-AA36-08F269257947}"/>
              </a:ext>
            </a:extLst>
          </p:cNvPr>
          <p:cNvPicPr>
            <a:picLocks noChangeAspect="1"/>
          </p:cNvPicPr>
          <p:nvPr/>
        </p:nvPicPr>
        <p:blipFill>
          <a:blip r:embed="rId3"/>
          <a:stretch>
            <a:fillRect/>
          </a:stretch>
        </p:blipFill>
        <p:spPr>
          <a:xfrm>
            <a:off x="9956801" y="268108"/>
            <a:ext cx="1768782" cy="2373651"/>
          </a:xfrm>
          <a:prstGeom prst="rect">
            <a:avLst/>
          </a:prstGeom>
        </p:spPr>
      </p:pic>
      <p:pic>
        <p:nvPicPr>
          <p:cNvPr id="5" name="Afbeelding 4">
            <a:extLst>
              <a:ext uri="{FF2B5EF4-FFF2-40B4-BE49-F238E27FC236}">
                <a16:creationId xmlns:a16="http://schemas.microsoft.com/office/drawing/2014/main" id="{4F21A862-C291-59D7-306A-E2B953AC273D}"/>
              </a:ext>
            </a:extLst>
          </p:cNvPr>
          <p:cNvPicPr>
            <a:picLocks noChangeAspect="1"/>
          </p:cNvPicPr>
          <p:nvPr/>
        </p:nvPicPr>
        <p:blipFill>
          <a:blip r:embed="rId4"/>
          <a:stretch>
            <a:fillRect/>
          </a:stretch>
        </p:blipFill>
        <p:spPr>
          <a:xfrm>
            <a:off x="9956802" y="4216241"/>
            <a:ext cx="1768782" cy="2401145"/>
          </a:xfrm>
          <a:prstGeom prst="rect">
            <a:avLst/>
          </a:prstGeom>
        </p:spPr>
      </p:pic>
    </p:spTree>
    <p:extLst>
      <p:ext uri="{BB962C8B-B14F-4D97-AF65-F5344CB8AC3E}">
        <p14:creationId xmlns:p14="http://schemas.microsoft.com/office/powerpoint/2010/main" val="32847737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anim calcmode="lin" valueType="num">
                                      <p:cBhvr additive="base">
                                        <p:cTn id="7" dur="500" fill="hold"/>
                                        <p:tgtEl>
                                          <p:spTgt spid="717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1">
                                            <p:txEl>
                                              <p:pRg st="2" end="2"/>
                                            </p:txEl>
                                          </p:spTgt>
                                        </p:tgtEl>
                                        <p:attrNameLst>
                                          <p:attrName>style.visibility</p:attrName>
                                        </p:attrNameLst>
                                      </p:cBhvr>
                                      <p:to>
                                        <p:strVal val="visible"/>
                                      </p:to>
                                    </p:set>
                                    <p:anim calcmode="lin" valueType="num">
                                      <p:cBhvr additive="base">
                                        <p:cTn id="13" dur="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anim calcmode="lin" valueType="num">
                                      <p:cBhvr additive="base">
                                        <p:cTn id="19" dur="500" fill="hold"/>
                                        <p:tgtEl>
                                          <p:spTgt spid="717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7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Schubben</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7886700" cy="4738260"/>
          </a:xfrm>
        </p:spPr>
        <p:txBody>
          <a:bodyPr>
            <a:normAutofit lnSpcReduction="10000"/>
          </a:bodyPr>
          <a:lstStyle/>
          <a:p>
            <a:pPr marL="342900" indent="-342900">
              <a:defRPr/>
            </a:pPr>
            <a:r>
              <a:rPr lang="nl-NL" b="1" i="1" dirty="0"/>
              <a:t>Bescherming:</a:t>
            </a:r>
            <a:r>
              <a:rPr lang="nl-NL" i="1" dirty="0"/>
              <a:t> </a:t>
            </a:r>
            <a:br>
              <a:rPr lang="nl-NL" dirty="0"/>
            </a:br>
            <a:r>
              <a:rPr lang="nl-NL" dirty="0"/>
              <a:t>Schubben kunnen dienen als een beschermende laag tegen extreme weersomstandigheden, zoals intense zon of koude temperaturen.</a:t>
            </a:r>
          </a:p>
          <a:p>
            <a:pPr marL="342900" indent="-342900">
              <a:defRPr/>
            </a:pPr>
            <a:endParaRPr lang="nl-NL" dirty="0"/>
          </a:p>
          <a:p>
            <a:pPr marL="342900" indent="-342900">
              <a:defRPr/>
            </a:pPr>
            <a:r>
              <a:rPr lang="nl-NL" b="1" i="1" dirty="0"/>
              <a:t>Vermindering van verdamping: </a:t>
            </a:r>
            <a:br>
              <a:rPr lang="nl-NL" b="1" dirty="0"/>
            </a:br>
            <a:r>
              <a:rPr lang="nl-NL" dirty="0"/>
              <a:t>Net als haren en stekels kunnen schubben bijdragen aan het verminderen van waterverlies door de verdamping te minimaliseren.</a:t>
            </a:r>
          </a:p>
          <a:p>
            <a:pPr marL="342900" indent="-342900">
              <a:defRPr/>
            </a:pPr>
            <a:endParaRPr lang="nl-NL" dirty="0"/>
          </a:p>
          <a:p>
            <a:pPr marL="342900" indent="-342900">
              <a:defRPr/>
            </a:pPr>
            <a:r>
              <a:rPr lang="nl-NL" b="1" i="1" dirty="0"/>
              <a:t>Voorbeeld:</a:t>
            </a:r>
            <a:br>
              <a:rPr lang="nl-NL" b="1" dirty="0"/>
            </a:br>
            <a:r>
              <a:rPr lang="nl-NL" dirty="0"/>
              <a:t>Thuja, coniferen</a:t>
            </a:r>
            <a:br>
              <a:rPr lang="nl-NL" dirty="0"/>
            </a:br>
            <a:endParaRPr lang="nl-NL" dirty="0"/>
          </a:p>
        </p:txBody>
      </p:sp>
      <p:pic>
        <p:nvPicPr>
          <p:cNvPr id="3" name="Afbeelding 2">
            <a:extLst>
              <a:ext uri="{FF2B5EF4-FFF2-40B4-BE49-F238E27FC236}">
                <a16:creationId xmlns:a16="http://schemas.microsoft.com/office/drawing/2014/main" id="{3F7909E9-6D22-608F-93D8-C932C11FB538}"/>
              </a:ext>
            </a:extLst>
          </p:cNvPr>
          <p:cNvPicPr>
            <a:picLocks noChangeAspect="1"/>
          </p:cNvPicPr>
          <p:nvPr/>
        </p:nvPicPr>
        <p:blipFill>
          <a:blip r:embed="rId3"/>
          <a:stretch>
            <a:fillRect/>
          </a:stretch>
        </p:blipFill>
        <p:spPr>
          <a:xfrm>
            <a:off x="9352280" y="4058870"/>
            <a:ext cx="2443530" cy="2443530"/>
          </a:xfrm>
          <a:prstGeom prst="rect">
            <a:avLst/>
          </a:prstGeom>
        </p:spPr>
      </p:pic>
    </p:spTree>
    <p:extLst>
      <p:ext uri="{BB962C8B-B14F-4D97-AF65-F5344CB8AC3E}">
        <p14:creationId xmlns:p14="http://schemas.microsoft.com/office/powerpoint/2010/main" val="21648019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Effect transition="in" filter="fade">
                                      <p:cBhvr>
                                        <p:cTn id="7" dur="1000"/>
                                        <p:tgtEl>
                                          <p:spTgt spid="7171">
                                            <p:txEl>
                                              <p:pRg st="2" end="2"/>
                                            </p:txEl>
                                          </p:spTgt>
                                        </p:tgtEl>
                                      </p:cBhvr>
                                    </p:animEffect>
                                    <p:anim calcmode="lin" valueType="num">
                                      <p:cBhvr>
                                        <p:cTn id="8"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1">
                                            <p:txEl>
                                              <p:pRg st="4" end="4"/>
                                            </p:txEl>
                                          </p:spTgt>
                                        </p:tgtEl>
                                        <p:attrNameLst>
                                          <p:attrName>style.visibility</p:attrName>
                                        </p:attrNameLst>
                                      </p:cBhvr>
                                      <p:to>
                                        <p:strVal val="visible"/>
                                      </p:to>
                                    </p:set>
                                    <p:animEffect transition="in" filter="fade">
                                      <p:cBhvr>
                                        <p:cTn id="14" dur="1000"/>
                                        <p:tgtEl>
                                          <p:spTgt spid="7171">
                                            <p:txEl>
                                              <p:pRg st="4" end="4"/>
                                            </p:txEl>
                                          </p:spTgt>
                                        </p:tgtEl>
                                      </p:cBhvr>
                                    </p:animEffect>
                                    <p:anim calcmode="lin" valueType="num">
                                      <p:cBhvr>
                                        <p:cTn id="15" dur="1000" fill="hold"/>
                                        <p:tgtEl>
                                          <p:spTgt spid="7171">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717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Stekels</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8115576" cy="4738260"/>
          </a:xfrm>
        </p:spPr>
        <p:txBody>
          <a:bodyPr>
            <a:normAutofit/>
          </a:bodyPr>
          <a:lstStyle/>
          <a:p>
            <a:pPr marL="342900" indent="-342900">
              <a:defRPr/>
            </a:pPr>
            <a:r>
              <a:rPr lang="nl-NL" b="1" i="1" dirty="0"/>
              <a:t>Bescherming: </a:t>
            </a:r>
            <a:br>
              <a:rPr lang="nl-NL" dirty="0"/>
            </a:br>
            <a:r>
              <a:rPr lang="nl-NL" dirty="0"/>
              <a:t>Stekels zijn vaak een verdedigingsmechanisme tegen herbivoren. Ze kunnen de bladeren moeilijker toegankelijk maken voor dieren die zouden kunnen eten.</a:t>
            </a:r>
            <a:br>
              <a:rPr lang="nl-NL" dirty="0"/>
            </a:br>
            <a:endParaRPr lang="nl-NL" dirty="0"/>
          </a:p>
          <a:p>
            <a:pPr marL="342900" indent="-342900">
              <a:defRPr/>
            </a:pPr>
            <a:r>
              <a:rPr lang="nl-NL" b="1" i="1" dirty="0"/>
              <a:t>Voorkoming van overmatige verdamping: </a:t>
            </a:r>
            <a:br>
              <a:rPr lang="nl-NL" b="1" dirty="0"/>
            </a:br>
            <a:r>
              <a:rPr lang="nl-NL" dirty="0"/>
              <a:t>In sommige gevallen kunnen stekels ook helpen bij het verminderen van verdamping door het creëren van een soort microklimaat rondom het blad</a:t>
            </a:r>
          </a:p>
          <a:p>
            <a:pPr marL="342900" indent="-342900">
              <a:defRPr/>
            </a:pPr>
            <a:endParaRPr lang="nl-NL" dirty="0"/>
          </a:p>
          <a:p>
            <a:pPr marL="342900" indent="-342900">
              <a:defRPr/>
            </a:pPr>
            <a:r>
              <a:rPr lang="nl-NL" b="1" i="1" dirty="0"/>
              <a:t>Voorbeeld:</a:t>
            </a:r>
            <a:br>
              <a:rPr lang="nl-NL" b="1" dirty="0"/>
            </a:br>
            <a:r>
              <a:rPr lang="nl-NL" dirty="0"/>
              <a:t>hulst, akkerdistel</a:t>
            </a:r>
          </a:p>
        </p:txBody>
      </p:sp>
      <p:pic>
        <p:nvPicPr>
          <p:cNvPr id="3" name="Afbeelding 2">
            <a:extLst>
              <a:ext uri="{FF2B5EF4-FFF2-40B4-BE49-F238E27FC236}">
                <a16:creationId xmlns:a16="http://schemas.microsoft.com/office/drawing/2014/main" id="{462C0C99-3812-D083-7BD4-350E4ECF00BE}"/>
              </a:ext>
            </a:extLst>
          </p:cNvPr>
          <p:cNvPicPr>
            <a:picLocks noChangeAspect="1"/>
          </p:cNvPicPr>
          <p:nvPr/>
        </p:nvPicPr>
        <p:blipFill>
          <a:blip r:embed="rId3"/>
          <a:stretch>
            <a:fillRect/>
          </a:stretch>
        </p:blipFill>
        <p:spPr>
          <a:xfrm>
            <a:off x="8965924" y="4669167"/>
            <a:ext cx="2920038" cy="1979969"/>
          </a:xfrm>
          <a:prstGeom prst="rect">
            <a:avLst/>
          </a:prstGeom>
        </p:spPr>
      </p:pic>
      <p:pic>
        <p:nvPicPr>
          <p:cNvPr id="5" name="Afbeelding 4">
            <a:extLst>
              <a:ext uri="{FF2B5EF4-FFF2-40B4-BE49-F238E27FC236}">
                <a16:creationId xmlns:a16="http://schemas.microsoft.com/office/drawing/2014/main" id="{C0289318-0C64-62BF-16A7-F1B0D9A34EDB}"/>
              </a:ext>
            </a:extLst>
          </p:cNvPr>
          <p:cNvPicPr>
            <a:picLocks noChangeAspect="1"/>
          </p:cNvPicPr>
          <p:nvPr/>
        </p:nvPicPr>
        <p:blipFill>
          <a:blip r:embed="rId4"/>
          <a:stretch>
            <a:fillRect/>
          </a:stretch>
        </p:blipFill>
        <p:spPr>
          <a:xfrm>
            <a:off x="8891811" y="208864"/>
            <a:ext cx="2994152" cy="1599616"/>
          </a:xfrm>
          <a:prstGeom prst="rect">
            <a:avLst/>
          </a:prstGeom>
        </p:spPr>
      </p:pic>
    </p:spTree>
    <p:extLst>
      <p:ext uri="{BB962C8B-B14F-4D97-AF65-F5344CB8AC3E}">
        <p14:creationId xmlns:p14="http://schemas.microsoft.com/office/powerpoint/2010/main" val="31127733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animEffect transition="in" filter="fade">
                                      <p:cBhvr>
                                        <p:cTn id="7" dur="1000"/>
                                        <p:tgtEl>
                                          <p:spTgt spid="7171">
                                            <p:txEl>
                                              <p:pRg st="1" end="1"/>
                                            </p:txEl>
                                          </p:spTgt>
                                        </p:tgtEl>
                                      </p:cBhvr>
                                    </p:animEffect>
                                    <p:anim calcmode="lin" valueType="num">
                                      <p:cBhvr>
                                        <p:cTn id="8" dur="1000" fill="hold"/>
                                        <p:tgtEl>
                                          <p:spTgt spid="7171">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1">
                                            <p:txEl>
                                              <p:pRg st="3" end="3"/>
                                            </p:txEl>
                                          </p:spTgt>
                                        </p:tgtEl>
                                        <p:attrNameLst>
                                          <p:attrName>style.visibility</p:attrName>
                                        </p:attrNameLst>
                                      </p:cBhvr>
                                      <p:to>
                                        <p:strVal val="visible"/>
                                      </p:to>
                                    </p:set>
                                    <p:animEffect transition="in" filter="fade">
                                      <p:cBhvr>
                                        <p:cTn id="14" dur="1000"/>
                                        <p:tgtEl>
                                          <p:spTgt spid="7171">
                                            <p:txEl>
                                              <p:pRg st="3" end="3"/>
                                            </p:txEl>
                                          </p:spTgt>
                                        </p:tgtEl>
                                      </p:cBhvr>
                                    </p:animEffect>
                                    <p:anim calcmode="lin" valueType="num">
                                      <p:cBhvr>
                                        <p:cTn id="15" dur="1000" fill="hold"/>
                                        <p:tgtEl>
                                          <p:spTgt spid="7171">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717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Wat leren we in periode 1</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6651494" cy="4738260"/>
          </a:xfrm>
        </p:spPr>
        <p:txBody>
          <a:bodyPr>
            <a:normAutofit/>
          </a:bodyPr>
          <a:lstStyle/>
          <a:p>
            <a:pPr marL="342900" indent="-342900">
              <a:defRPr/>
            </a:pPr>
            <a:r>
              <a:rPr lang="nl-NL" dirty="0"/>
              <a:t>Les 1: Wat is een plant, de cel</a:t>
            </a:r>
          </a:p>
          <a:p>
            <a:pPr marL="342900" indent="-342900">
              <a:defRPr/>
            </a:pPr>
            <a:r>
              <a:rPr lang="nl-NL" dirty="0"/>
              <a:t>Les 2: De cel, </a:t>
            </a:r>
          </a:p>
          <a:p>
            <a:pPr marL="342900" indent="-342900">
              <a:defRPr/>
            </a:pPr>
            <a:r>
              <a:rPr lang="nl-NL" dirty="0"/>
              <a:t>Les 3: Stage week</a:t>
            </a:r>
          </a:p>
          <a:p>
            <a:pPr marL="342900" indent="-342900">
              <a:defRPr/>
            </a:pPr>
            <a:r>
              <a:rPr lang="nl-NL" dirty="0"/>
              <a:t>Les 4: Wortels/ Stengels/transport</a:t>
            </a:r>
          </a:p>
          <a:p>
            <a:pPr marL="342900" indent="-342900">
              <a:defRPr/>
            </a:pPr>
            <a:r>
              <a:rPr lang="nl-NL" dirty="0"/>
              <a:t>Les 5: Het blad</a:t>
            </a:r>
          </a:p>
          <a:p>
            <a:pPr marL="342900" indent="-342900">
              <a:defRPr/>
            </a:pPr>
            <a:r>
              <a:rPr lang="nl-NL" dirty="0"/>
              <a:t>Les 6: Bloem/vrucht</a:t>
            </a:r>
          </a:p>
          <a:p>
            <a:pPr marL="342900" indent="-342900">
              <a:defRPr/>
            </a:pPr>
            <a:r>
              <a:rPr lang="nl-NL" dirty="0"/>
              <a:t>Les 6: Toets</a:t>
            </a:r>
          </a:p>
        </p:txBody>
      </p:sp>
      <p:pic>
        <p:nvPicPr>
          <p:cNvPr id="3" name="Afbeelding 2">
            <a:extLst>
              <a:ext uri="{FF2B5EF4-FFF2-40B4-BE49-F238E27FC236}">
                <a16:creationId xmlns:a16="http://schemas.microsoft.com/office/drawing/2014/main" id="{CBD0FB08-CF76-735D-8C0C-96C7A8A0EE7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045356">
            <a:off x="6672611" y="3604484"/>
            <a:ext cx="3362794" cy="2715004"/>
          </a:xfrm>
          <a:prstGeom prst="rect">
            <a:avLst/>
          </a:prstGeom>
        </p:spPr>
      </p:pic>
    </p:spTree>
    <p:extLst>
      <p:ext uri="{BB962C8B-B14F-4D97-AF65-F5344CB8AC3E}">
        <p14:creationId xmlns:p14="http://schemas.microsoft.com/office/powerpoint/2010/main" val="3530842192"/>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Lenticellen</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8217176" cy="4738260"/>
          </a:xfrm>
        </p:spPr>
        <p:txBody>
          <a:bodyPr>
            <a:normAutofit/>
          </a:bodyPr>
          <a:lstStyle/>
          <a:p>
            <a:pPr indent="0">
              <a:buNone/>
              <a:defRPr/>
            </a:pPr>
            <a:r>
              <a:rPr lang="nl-NL" b="1" i="1" dirty="0"/>
              <a:t>Gasuitwisseling:</a:t>
            </a:r>
            <a:r>
              <a:rPr lang="nl-NL" i="1" dirty="0"/>
              <a:t> </a:t>
            </a:r>
            <a:br>
              <a:rPr lang="nl-NL" i="1" dirty="0"/>
            </a:br>
            <a:r>
              <a:rPr lang="nl-NL" dirty="0"/>
              <a:t>Lenticellen zijn kleine, vaak verheven gebieden op de schors van bomen en sommige struiken die zorgen voor de uitwisseling van gassen, zoals zuurstof en kooldioxide, tussen de binnenkant van de plant en de buitenlucht. Dit is vooral belangrijk voor de ademhaling van het houtweefsel dat geen andere manier heeft om gassen uit te wisselen.</a:t>
            </a:r>
          </a:p>
          <a:p>
            <a:pPr indent="0">
              <a:buNone/>
              <a:defRPr/>
            </a:pPr>
            <a:endParaRPr lang="nl-NL" dirty="0"/>
          </a:p>
          <a:p>
            <a:pPr indent="0">
              <a:buNone/>
              <a:defRPr/>
            </a:pPr>
            <a:r>
              <a:rPr lang="nl-NL" b="1" i="1" dirty="0"/>
              <a:t>Voorbeeld:</a:t>
            </a:r>
            <a:br>
              <a:rPr lang="nl-NL" b="1" dirty="0"/>
            </a:br>
            <a:r>
              <a:rPr lang="nl-NL" dirty="0"/>
              <a:t>Vlier</a:t>
            </a:r>
            <a:br>
              <a:rPr lang="nl-NL" b="1" dirty="0"/>
            </a:br>
            <a:endParaRPr lang="nl-NL" b="1" dirty="0"/>
          </a:p>
        </p:txBody>
      </p:sp>
      <p:pic>
        <p:nvPicPr>
          <p:cNvPr id="5" name="Afbeelding 4">
            <a:extLst>
              <a:ext uri="{FF2B5EF4-FFF2-40B4-BE49-F238E27FC236}">
                <a16:creationId xmlns:a16="http://schemas.microsoft.com/office/drawing/2014/main" id="{3A151F5F-E78C-DEE9-66A1-226F8F5354C6}"/>
              </a:ext>
            </a:extLst>
          </p:cNvPr>
          <p:cNvPicPr>
            <a:picLocks noChangeAspect="1"/>
          </p:cNvPicPr>
          <p:nvPr/>
        </p:nvPicPr>
        <p:blipFill>
          <a:blip r:embed="rId3"/>
          <a:stretch>
            <a:fillRect/>
          </a:stretch>
        </p:blipFill>
        <p:spPr>
          <a:xfrm>
            <a:off x="9419526" y="3241589"/>
            <a:ext cx="2476627" cy="3321221"/>
          </a:xfrm>
          <a:prstGeom prst="rect">
            <a:avLst/>
          </a:prstGeom>
        </p:spPr>
      </p:pic>
    </p:spTree>
    <p:extLst>
      <p:ext uri="{BB962C8B-B14F-4D97-AF65-F5344CB8AC3E}">
        <p14:creationId xmlns:p14="http://schemas.microsoft.com/office/powerpoint/2010/main" val="19152115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Effect transition="in" filter="fade">
                                      <p:cBhvr>
                                        <p:cTn id="7" dur="1000"/>
                                        <p:tgtEl>
                                          <p:spTgt spid="7171">
                                            <p:txEl>
                                              <p:pRg st="2" end="2"/>
                                            </p:txEl>
                                          </p:spTgt>
                                        </p:tgtEl>
                                      </p:cBhvr>
                                    </p:animEffect>
                                    <p:anim calcmode="lin" valueType="num">
                                      <p:cBhvr>
                                        <p:cTn id="8"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Bladvoet</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8389896" cy="4738260"/>
          </a:xfrm>
        </p:spPr>
        <p:txBody>
          <a:bodyPr>
            <a:normAutofit/>
          </a:bodyPr>
          <a:lstStyle/>
          <a:p>
            <a:pPr indent="0">
              <a:buNone/>
              <a:defRPr/>
            </a:pPr>
            <a:r>
              <a:rPr lang="nl-NL" dirty="0"/>
              <a:t>De bladvoet is het deel van een blad dat het blad verbindt met de stengel van de plant. Het is het onderste gedeelte van het blad, vlak bij de stengel, en speelt een belangrijke rol in de bevestiging van het blad aan de plant.</a:t>
            </a:r>
          </a:p>
          <a:p>
            <a:pPr indent="0">
              <a:buNone/>
              <a:defRPr/>
            </a:pPr>
            <a:endParaRPr lang="nl-NL" dirty="0"/>
          </a:p>
          <a:p>
            <a:pPr indent="0">
              <a:buNone/>
              <a:defRPr/>
            </a:pPr>
            <a:r>
              <a:rPr lang="nl-NL" dirty="0"/>
              <a:t>De belangrijkste functie van de bladvoet is het maken van een stevige verbinding tussen blad en stengel.</a:t>
            </a:r>
          </a:p>
          <a:p>
            <a:pPr indent="0">
              <a:buNone/>
              <a:defRPr/>
            </a:pPr>
            <a:endParaRPr lang="nl-NL" dirty="0"/>
          </a:p>
          <a:p>
            <a:pPr indent="0">
              <a:buNone/>
              <a:defRPr/>
            </a:pPr>
            <a:r>
              <a:rPr lang="nl-NL" dirty="0"/>
              <a:t> De bladvoet kan verschillende vormen en structuren hebben, afhankelijk van het type plant.</a:t>
            </a:r>
          </a:p>
        </p:txBody>
      </p:sp>
      <p:pic>
        <p:nvPicPr>
          <p:cNvPr id="3" name="Afbeelding 2">
            <a:extLst>
              <a:ext uri="{FF2B5EF4-FFF2-40B4-BE49-F238E27FC236}">
                <a16:creationId xmlns:a16="http://schemas.microsoft.com/office/drawing/2014/main" id="{1FBBBA64-7FFD-2F65-6F42-D72C562E738A}"/>
              </a:ext>
            </a:extLst>
          </p:cNvPr>
          <p:cNvPicPr>
            <a:picLocks noChangeAspect="1"/>
          </p:cNvPicPr>
          <p:nvPr/>
        </p:nvPicPr>
        <p:blipFill>
          <a:blip r:embed="rId3"/>
          <a:stretch>
            <a:fillRect/>
          </a:stretch>
        </p:blipFill>
        <p:spPr>
          <a:xfrm>
            <a:off x="9469120" y="3839800"/>
            <a:ext cx="2739133" cy="2929496"/>
          </a:xfrm>
          <a:prstGeom prst="rect">
            <a:avLst/>
          </a:prstGeom>
        </p:spPr>
      </p:pic>
    </p:spTree>
    <p:extLst>
      <p:ext uri="{BB962C8B-B14F-4D97-AF65-F5344CB8AC3E}">
        <p14:creationId xmlns:p14="http://schemas.microsoft.com/office/powerpoint/2010/main" val="410155186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Effect transition="in" filter="fade">
                                      <p:cBhvr>
                                        <p:cTn id="7" dur="1000"/>
                                        <p:tgtEl>
                                          <p:spTgt spid="7171">
                                            <p:txEl>
                                              <p:pRg st="2" end="2"/>
                                            </p:txEl>
                                          </p:spTgt>
                                        </p:tgtEl>
                                      </p:cBhvr>
                                    </p:animEffect>
                                    <p:anim calcmode="lin" valueType="num">
                                      <p:cBhvr>
                                        <p:cTn id="8"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1">
                                            <p:txEl>
                                              <p:pRg st="4" end="4"/>
                                            </p:txEl>
                                          </p:spTgt>
                                        </p:tgtEl>
                                        <p:attrNameLst>
                                          <p:attrName>style.visibility</p:attrName>
                                        </p:attrNameLst>
                                      </p:cBhvr>
                                      <p:to>
                                        <p:strVal val="visible"/>
                                      </p:to>
                                    </p:set>
                                    <p:animEffect transition="in" filter="fade">
                                      <p:cBhvr>
                                        <p:cTn id="14" dur="1000"/>
                                        <p:tgtEl>
                                          <p:spTgt spid="7171">
                                            <p:txEl>
                                              <p:pRg st="4" end="4"/>
                                            </p:txEl>
                                          </p:spTgt>
                                        </p:tgtEl>
                                      </p:cBhvr>
                                    </p:animEffect>
                                    <p:anim calcmode="lin" valueType="num">
                                      <p:cBhvr>
                                        <p:cTn id="15" dur="1000" fill="hold"/>
                                        <p:tgtEl>
                                          <p:spTgt spid="7171">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717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normAutofit fontScale="90000"/>
          </a:bodyPr>
          <a:lstStyle/>
          <a:p>
            <a:pPr eaLnBrk="1" hangingPunct="1"/>
            <a:r>
              <a:rPr lang="nl-NL" altLang="nl-NL" b="1" dirty="0"/>
              <a:t>Verschillende vormen bladvoet</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341120"/>
            <a:ext cx="8410216" cy="5308016"/>
          </a:xfrm>
        </p:spPr>
        <p:txBody>
          <a:bodyPr>
            <a:normAutofit lnSpcReduction="10000"/>
          </a:bodyPr>
          <a:lstStyle/>
          <a:p>
            <a:pPr indent="0">
              <a:buNone/>
              <a:defRPr/>
            </a:pPr>
            <a:r>
              <a:rPr lang="nl-NL" dirty="0"/>
              <a:t>Hier zijn enkele veelvoorkomende structuren van een bladvoet:</a:t>
            </a:r>
          </a:p>
          <a:p>
            <a:pPr indent="0">
              <a:buNone/>
              <a:defRPr/>
            </a:pPr>
            <a:endParaRPr lang="nl-NL" dirty="0"/>
          </a:p>
          <a:p>
            <a:pPr indent="0">
              <a:buNone/>
              <a:defRPr/>
            </a:pPr>
            <a:r>
              <a:rPr lang="nl-NL" b="1" i="1" dirty="0"/>
              <a:t>Bladschede: </a:t>
            </a:r>
            <a:br>
              <a:rPr lang="nl-NL" dirty="0"/>
            </a:br>
            <a:r>
              <a:rPr lang="nl-NL" dirty="0"/>
              <a:t>Een verlenging van de bladvoet die de stengel gedeeltelijk of volledig omhult. Voorbeeld: grassen, riet</a:t>
            </a:r>
          </a:p>
          <a:p>
            <a:pPr indent="0">
              <a:buNone/>
              <a:defRPr/>
            </a:pPr>
            <a:endParaRPr lang="nl-NL" dirty="0"/>
          </a:p>
          <a:p>
            <a:pPr indent="0">
              <a:buNone/>
              <a:defRPr/>
            </a:pPr>
            <a:r>
              <a:rPr lang="nl-NL" b="1" i="1" dirty="0"/>
              <a:t>Oortjes:</a:t>
            </a:r>
            <a:br>
              <a:rPr lang="nl-NL" b="1" dirty="0"/>
            </a:br>
            <a:r>
              <a:rPr lang="nl-NL" dirty="0"/>
              <a:t>Kleine, vaak halve maanvormige uitsteeksels aan de basis van de bladvoet die de stengel gedeeltelijk omarmen.</a:t>
            </a:r>
            <a:br>
              <a:rPr lang="nl-NL" dirty="0"/>
            </a:br>
            <a:r>
              <a:rPr lang="nl-NL" dirty="0"/>
              <a:t>Voorbeeld: grote vossenstaart</a:t>
            </a:r>
          </a:p>
          <a:p>
            <a:pPr indent="0">
              <a:buNone/>
              <a:defRPr/>
            </a:pPr>
            <a:endParaRPr lang="nl-NL" b="1" dirty="0"/>
          </a:p>
          <a:p>
            <a:pPr indent="0">
              <a:buNone/>
              <a:defRPr/>
            </a:pPr>
            <a:r>
              <a:rPr lang="nl-NL" b="1" i="1" dirty="0" err="1"/>
              <a:t>Pulvinus</a:t>
            </a:r>
            <a:r>
              <a:rPr lang="nl-NL" b="1" i="1" dirty="0"/>
              <a:t> (Kussentje):</a:t>
            </a:r>
            <a:br>
              <a:rPr lang="nl-NL" b="1" dirty="0"/>
            </a:br>
            <a:r>
              <a:rPr lang="nl-NL" dirty="0"/>
              <a:t>Een verdikte, vaak zwellende structuur aan de bladvoet die beweging van het blad mogelijk maakt</a:t>
            </a:r>
            <a:r>
              <a:rPr lang="nl-NL" b="1" dirty="0"/>
              <a:t>. </a:t>
            </a:r>
          </a:p>
          <a:p>
            <a:pPr indent="0">
              <a:buNone/>
              <a:defRPr/>
            </a:pPr>
            <a:r>
              <a:rPr lang="nl-NL" dirty="0"/>
              <a:t>Voorbeeld: kruidje roer me niet</a:t>
            </a:r>
          </a:p>
          <a:p>
            <a:pPr indent="0">
              <a:buNone/>
              <a:defRPr/>
            </a:pPr>
            <a:endParaRPr lang="nl-NL" dirty="0"/>
          </a:p>
        </p:txBody>
      </p:sp>
      <p:pic>
        <p:nvPicPr>
          <p:cNvPr id="3" name="Afbeelding 2">
            <a:extLst>
              <a:ext uri="{FF2B5EF4-FFF2-40B4-BE49-F238E27FC236}">
                <a16:creationId xmlns:a16="http://schemas.microsoft.com/office/drawing/2014/main" id="{7F7FA1C9-124E-B29F-9E0C-1F521CD363AC}"/>
              </a:ext>
            </a:extLst>
          </p:cNvPr>
          <p:cNvPicPr>
            <a:picLocks noChangeAspect="1"/>
          </p:cNvPicPr>
          <p:nvPr/>
        </p:nvPicPr>
        <p:blipFill>
          <a:blip r:embed="rId3"/>
          <a:stretch>
            <a:fillRect/>
          </a:stretch>
        </p:blipFill>
        <p:spPr>
          <a:xfrm>
            <a:off x="9872950" y="463483"/>
            <a:ext cx="1404650" cy="2578233"/>
          </a:xfrm>
          <a:prstGeom prst="rect">
            <a:avLst/>
          </a:prstGeom>
        </p:spPr>
      </p:pic>
      <p:pic>
        <p:nvPicPr>
          <p:cNvPr id="5" name="Afbeelding 4">
            <a:extLst>
              <a:ext uri="{FF2B5EF4-FFF2-40B4-BE49-F238E27FC236}">
                <a16:creationId xmlns:a16="http://schemas.microsoft.com/office/drawing/2014/main" id="{FF2634A8-13A0-8663-7FBD-A3A5DF33984F}"/>
              </a:ext>
            </a:extLst>
          </p:cNvPr>
          <p:cNvPicPr>
            <a:picLocks noChangeAspect="1"/>
          </p:cNvPicPr>
          <p:nvPr/>
        </p:nvPicPr>
        <p:blipFill>
          <a:blip r:embed="rId4"/>
          <a:stretch>
            <a:fillRect/>
          </a:stretch>
        </p:blipFill>
        <p:spPr>
          <a:xfrm>
            <a:off x="9730710" y="3371909"/>
            <a:ext cx="1295467" cy="1816193"/>
          </a:xfrm>
          <a:prstGeom prst="rect">
            <a:avLst/>
          </a:prstGeom>
        </p:spPr>
      </p:pic>
      <p:pic>
        <p:nvPicPr>
          <p:cNvPr id="7" name="Afbeelding 6">
            <a:extLst>
              <a:ext uri="{FF2B5EF4-FFF2-40B4-BE49-F238E27FC236}">
                <a16:creationId xmlns:a16="http://schemas.microsoft.com/office/drawing/2014/main" id="{342B7225-7A7D-15C1-F792-C36D760D53C8}"/>
              </a:ext>
            </a:extLst>
          </p:cNvPr>
          <p:cNvPicPr>
            <a:picLocks noChangeAspect="1"/>
          </p:cNvPicPr>
          <p:nvPr/>
        </p:nvPicPr>
        <p:blipFill>
          <a:blip r:embed="rId5"/>
          <a:stretch>
            <a:fillRect/>
          </a:stretch>
        </p:blipFill>
        <p:spPr>
          <a:xfrm>
            <a:off x="9558608" y="5749336"/>
            <a:ext cx="1924149" cy="1024921"/>
          </a:xfrm>
          <a:prstGeom prst="rect">
            <a:avLst/>
          </a:prstGeom>
        </p:spPr>
      </p:pic>
    </p:spTree>
    <p:extLst>
      <p:ext uri="{BB962C8B-B14F-4D97-AF65-F5344CB8AC3E}">
        <p14:creationId xmlns:p14="http://schemas.microsoft.com/office/powerpoint/2010/main" val="224812400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Effect transition="in" filter="fade">
                                      <p:cBhvr>
                                        <p:cTn id="7" dur="1000"/>
                                        <p:tgtEl>
                                          <p:spTgt spid="7171">
                                            <p:txEl>
                                              <p:pRg st="2" end="2"/>
                                            </p:txEl>
                                          </p:spTgt>
                                        </p:tgtEl>
                                      </p:cBhvr>
                                    </p:animEffect>
                                    <p:anim calcmode="lin" valueType="num">
                                      <p:cBhvr>
                                        <p:cTn id="8"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171">
                                            <p:txEl>
                                              <p:pRg st="4" end="4"/>
                                            </p:txEl>
                                          </p:spTgt>
                                        </p:tgtEl>
                                        <p:attrNameLst>
                                          <p:attrName>style.visibility</p:attrName>
                                        </p:attrNameLst>
                                      </p:cBhvr>
                                      <p:to>
                                        <p:strVal val="visible"/>
                                      </p:to>
                                    </p:set>
                                    <p:animEffect transition="in" filter="fade">
                                      <p:cBhvr>
                                        <p:cTn id="19" dur="1000"/>
                                        <p:tgtEl>
                                          <p:spTgt spid="7171">
                                            <p:txEl>
                                              <p:pRg st="4" end="4"/>
                                            </p:txEl>
                                          </p:spTgt>
                                        </p:tgtEl>
                                      </p:cBhvr>
                                    </p:animEffect>
                                    <p:anim calcmode="lin" valueType="num">
                                      <p:cBhvr>
                                        <p:cTn id="20" dur="1000" fill="hold"/>
                                        <p:tgtEl>
                                          <p:spTgt spid="7171">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7171">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171">
                                            <p:txEl>
                                              <p:pRg st="6" end="6"/>
                                            </p:txEl>
                                          </p:spTgt>
                                        </p:tgtEl>
                                        <p:attrNameLst>
                                          <p:attrName>style.visibility</p:attrName>
                                        </p:attrNameLst>
                                      </p:cBhvr>
                                      <p:to>
                                        <p:strVal val="visible"/>
                                      </p:to>
                                    </p:set>
                                    <p:animEffect transition="in" filter="fade">
                                      <p:cBhvr>
                                        <p:cTn id="31" dur="1000"/>
                                        <p:tgtEl>
                                          <p:spTgt spid="7171">
                                            <p:txEl>
                                              <p:pRg st="6" end="6"/>
                                            </p:txEl>
                                          </p:spTgt>
                                        </p:tgtEl>
                                      </p:cBhvr>
                                    </p:animEffect>
                                    <p:anim calcmode="lin" valueType="num">
                                      <p:cBhvr>
                                        <p:cTn id="32" dur="1000" fill="hold"/>
                                        <p:tgtEl>
                                          <p:spTgt spid="7171">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7171">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171">
                                            <p:txEl>
                                              <p:pRg st="7" end="7"/>
                                            </p:txEl>
                                          </p:spTgt>
                                        </p:tgtEl>
                                        <p:attrNameLst>
                                          <p:attrName>style.visibility</p:attrName>
                                        </p:attrNameLst>
                                      </p:cBhvr>
                                      <p:to>
                                        <p:strVal val="visible"/>
                                      </p:to>
                                    </p:set>
                                    <p:animEffect transition="in" filter="fade">
                                      <p:cBhvr>
                                        <p:cTn id="36" dur="1000"/>
                                        <p:tgtEl>
                                          <p:spTgt spid="7171">
                                            <p:txEl>
                                              <p:pRg st="7" end="7"/>
                                            </p:txEl>
                                          </p:spTgt>
                                        </p:tgtEl>
                                      </p:cBhvr>
                                    </p:animEffect>
                                    <p:anim calcmode="lin" valueType="num">
                                      <p:cBhvr>
                                        <p:cTn id="37" dur="1000" fill="hold"/>
                                        <p:tgtEl>
                                          <p:spTgt spid="7171">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7171">
                                            <p:txEl>
                                              <p:pRg st="7" end="7"/>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normAutofit fontScale="90000"/>
          </a:bodyPr>
          <a:lstStyle/>
          <a:p>
            <a:pPr eaLnBrk="1" hangingPunct="1"/>
            <a:r>
              <a:rPr lang="nl-NL" altLang="nl-NL" b="1" dirty="0"/>
              <a:t>Verschillende vormen bladvoet</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8410216" cy="4738260"/>
          </a:xfrm>
        </p:spPr>
        <p:txBody>
          <a:bodyPr>
            <a:normAutofit fontScale="92500" lnSpcReduction="10000"/>
          </a:bodyPr>
          <a:lstStyle/>
          <a:p>
            <a:pPr indent="0">
              <a:buNone/>
              <a:defRPr/>
            </a:pPr>
            <a:r>
              <a:rPr lang="nl-NL" b="1" dirty="0"/>
              <a:t>Bladsteel:</a:t>
            </a:r>
          </a:p>
          <a:p>
            <a:pPr indent="0">
              <a:buNone/>
              <a:defRPr/>
            </a:pPr>
            <a:r>
              <a:rPr lang="nl-NL" dirty="0"/>
              <a:t>De bladvoet kan overgaan in een bladsteel (</a:t>
            </a:r>
            <a:r>
              <a:rPr lang="nl-NL" dirty="0" err="1"/>
              <a:t>petiole</a:t>
            </a:r>
            <a:r>
              <a:rPr lang="nl-NL" dirty="0"/>
              <a:t>), een structuur die het bladblad (lamina) verbindt met de stengel.</a:t>
            </a:r>
            <a:br>
              <a:rPr lang="nl-NL" dirty="0"/>
            </a:br>
            <a:r>
              <a:rPr lang="nl-NL" dirty="0"/>
              <a:t>Voorbeeld: eikenblad</a:t>
            </a:r>
          </a:p>
          <a:p>
            <a:pPr indent="0">
              <a:buNone/>
              <a:defRPr/>
            </a:pPr>
            <a:endParaRPr lang="nl-NL" dirty="0"/>
          </a:p>
          <a:p>
            <a:pPr indent="0">
              <a:buNone/>
              <a:defRPr/>
            </a:pPr>
            <a:r>
              <a:rPr lang="nl-NL" b="1" dirty="0" err="1"/>
              <a:t>Stipulen</a:t>
            </a:r>
            <a:r>
              <a:rPr lang="nl-NL" b="1" dirty="0"/>
              <a:t> (Bijblaadjes):</a:t>
            </a:r>
          </a:p>
          <a:p>
            <a:pPr indent="0">
              <a:buNone/>
              <a:defRPr/>
            </a:pPr>
            <a:r>
              <a:rPr lang="nl-NL" dirty="0"/>
              <a:t>Kleine, vaak bladvormige structuren die aan de basis van de bladvoet voorkomen</a:t>
            </a:r>
            <a:br>
              <a:rPr lang="nl-NL" dirty="0"/>
            </a:br>
            <a:r>
              <a:rPr lang="nl-NL" dirty="0"/>
              <a:t>Voorbeeld: Lathyrus </a:t>
            </a:r>
            <a:r>
              <a:rPr lang="nl-NL" dirty="0" err="1"/>
              <a:t>Japonica</a:t>
            </a:r>
            <a:endParaRPr lang="nl-NL" dirty="0"/>
          </a:p>
          <a:p>
            <a:pPr indent="0">
              <a:buNone/>
              <a:defRPr/>
            </a:pPr>
            <a:endParaRPr lang="nl-NL" dirty="0"/>
          </a:p>
          <a:p>
            <a:pPr indent="0">
              <a:buNone/>
              <a:defRPr/>
            </a:pPr>
            <a:r>
              <a:rPr lang="nl-NL" b="1" dirty="0"/>
              <a:t>Geen duidelijk gedefinieerde bladvoet</a:t>
            </a:r>
            <a:r>
              <a:rPr lang="nl-NL" dirty="0"/>
              <a:t>:</a:t>
            </a:r>
          </a:p>
          <a:p>
            <a:pPr indent="0">
              <a:buNone/>
              <a:defRPr/>
            </a:pPr>
            <a:r>
              <a:rPr lang="nl-NL" dirty="0"/>
              <a:t>In sommige planten, vooral bij zittende bladeren, is de bladvoet niet duidelijk gedefinieerd. Het blad lijkt direct aan de stengel bevestigd te zijn zonder een tussenliggende structuur zoals een bladsteel.</a:t>
            </a:r>
          </a:p>
          <a:p>
            <a:pPr indent="0">
              <a:buNone/>
              <a:defRPr/>
            </a:pPr>
            <a:r>
              <a:rPr lang="nl-NL" dirty="0"/>
              <a:t>Voorbeeld: Bolderik</a:t>
            </a:r>
          </a:p>
        </p:txBody>
      </p:sp>
      <p:pic>
        <p:nvPicPr>
          <p:cNvPr id="3" name="Afbeelding 2">
            <a:extLst>
              <a:ext uri="{FF2B5EF4-FFF2-40B4-BE49-F238E27FC236}">
                <a16:creationId xmlns:a16="http://schemas.microsoft.com/office/drawing/2014/main" id="{75478690-DD14-F701-D36F-C7D87C6D3008}"/>
              </a:ext>
            </a:extLst>
          </p:cNvPr>
          <p:cNvPicPr>
            <a:picLocks noChangeAspect="1"/>
          </p:cNvPicPr>
          <p:nvPr/>
        </p:nvPicPr>
        <p:blipFill>
          <a:blip r:embed="rId3"/>
          <a:stretch>
            <a:fillRect/>
          </a:stretch>
        </p:blipFill>
        <p:spPr>
          <a:xfrm>
            <a:off x="9826221" y="2890816"/>
            <a:ext cx="1286555" cy="1662192"/>
          </a:xfrm>
          <a:prstGeom prst="rect">
            <a:avLst/>
          </a:prstGeom>
        </p:spPr>
      </p:pic>
      <p:pic>
        <p:nvPicPr>
          <p:cNvPr id="5" name="Afbeelding 4">
            <a:extLst>
              <a:ext uri="{FF2B5EF4-FFF2-40B4-BE49-F238E27FC236}">
                <a16:creationId xmlns:a16="http://schemas.microsoft.com/office/drawing/2014/main" id="{9A5447F3-E921-BA56-B68A-161D6105E7D2}"/>
              </a:ext>
            </a:extLst>
          </p:cNvPr>
          <p:cNvPicPr>
            <a:picLocks noChangeAspect="1"/>
          </p:cNvPicPr>
          <p:nvPr/>
        </p:nvPicPr>
        <p:blipFill>
          <a:blip r:embed="rId4"/>
          <a:stretch>
            <a:fillRect/>
          </a:stretch>
        </p:blipFill>
        <p:spPr>
          <a:xfrm>
            <a:off x="9662737" y="863557"/>
            <a:ext cx="2254366" cy="1676486"/>
          </a:xfrm>
          <a:prstGeom prst="rect">
            <a:avLst/>
          </a:prstGeom>
        </p:spPr>
      </p:pic>
      <p:pic>
        <p:nvPicPr>
          <p:cNvPr id="7" name="Afbeelding 6">
            <a:extLst>
              <a:ext uri="{FF2B5EF4-FFF2-40B4-BE49-F238E27FC236}">
                <a16:creationId xmlns:a16="http://schemas.microsoft.com/office/drawing/2014/main" id="{0AF5EAC5-D37C-B0C1-2590-BC110F8A4DCC}"/>
              </a:ext>
            </a:extLst>
          </p:cNvPr>
          <p:cNvPicPr>
            <a:picLocks noChangeAspect="1"/>
          </p:cNvPicPr>
          <p:nvPr/>
        </p:nvPicPr>
        <p:blipFill>
          <a:blip r:embed="rId5"/>
          <a:stretch>
            <a:fillRect/>
          </a:stretch>
        </p:blipFill>
        <p:spPr>
          <a:xfrm>
            <a:off x="9826221" y="4737688"/>
            <a:ext cx="1771741" cy="1911448"/>
          </a:xfrm>
          <a:prstGeom prst="rect">
            <a:avLst/>
          </a:prstGeom>
        </p:spPr>
      </p:pic>
    </p:spTree>
    <p:extLst>
      <p:ext uri="{BB962C8B-B14F-4D97-AF65-F5344CB8AC3E}">
        <p14:creationId xmlns:p14="http://schemas.microsoft.com/office/powerpoint/2010/main" val="37691762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1000"/>
                                        <p:tgtEl>
                                          <p:spTgt spid="7171">
                                            <p:txEl>
                                              <p:pRg st="0" end="0"/>
                                            </p:txEl>
                                          </p:spTgt>
                                        </p:tgtEl>
                                      </p:cBhvr>
                                    </p:animEffect>
                                    <p:anim calcmode="lin" valueType="num">
                                      <p:cBhvr>
                                        <p:cTn id="8" dur="1000" fill="hold"/>
                                        <p:tgtEl>
                                          <p:spTgt spid="71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1000"/>
                                        <p:tgtEl>
                                          <p:spTgt spid="7171">
                                            <p:txEl>
                                              <p:pRg st="1" end="1"/>
                                            </p:txEl>
                                          </p:spTgt>
                                        </p:tgtEl>
                                      </p:cBhvr>
                                    </p:animEffect>
                                    <p:anim calcmode="lin" valueType="num">
                                      <p:cBhvr>
                                        <p:cTn id="13" dur="1000" fill="hold"/>
                                        <p:tgtEl>
                                          <p:spTgt spid="717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171">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171">
                                            <p:txEl>
                                              <p:pRg st="3" end="3"/>
                                            </p:txEl>
                                          </p:spTgt>
                                        </p:tgtEl>
                                        <p:attrNameLst>
                                          <p:attrName>style.visibility</p:attrName>
                                        </p:attrNameLst>
                                      </p:cBhvr>
                                      <p:to>
                                        <p:strVal val="visible"/>
                                      </p:to>
                                    </p:set>
                                    <p:animEffect transition="in" filter="fade">
                                      <p:cBhvr>
                                        <p:cTn id="24" dur="1000"/>
                                        <p:tgtEl>
                                          <p:spTgt spid="7171">
                                            <p:txEl>
                                              <p:pRg st="3" end="3"/>
                                            </p:txEl>
                                          </p:spTgt>
                                        </p:tgtEl>
                                      </p:cBhvr>
                                    </p:animEffect>
                                    <p:anim calcmode="lin" valueType="num">
                                      <p:cBhvr>
                                        <p:cTn id="25" dur="1000" fill="hold"/>
                                        <p:tgtEl>
                                          <p:spTgt spid="7171">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7171">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171">
                                            <p:txEl>
                                              <p:pRg st="4" end="4"/>
                                            </p:txEl>
                                          </p:spTgt>
                                        </p:tgtEl>
                                        <p:attrNameLst>
                                          <p:attrName>style.visibility</p:attrName>
                                        </p:attrNameLst>
                                      </p:cBhvr>
                                      <p:to>
                                        <p:strVal val="visible"/>
                                      </p:to>
                                    </p:set>
                                    <p:animEffect transition="in" filter="fade">
                                      <p:cBhvr>
                                        <p:cTn id="29" dur="1000"/>
                                        <p:tgtEl>
                                          <p:spTgt spid="7171">
                                            <p:txEl>
                                              <p:pRg st="4" end="4"/>
                                            </p:txEl>
                                          </p:spTgt>
                                        </p:tgtEl>
                                      </p:cBhvr>
                                    </p:animEffect>
                                    <p:anim calcmode="lin" valueType="num">
                                      <p:cBhvr>
                                        <p:cTn id="30" dur="1000" fill="hold"/>
                                        <p:tgtEl>
                                          <p:spTgt spid="7171">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7171">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7171">
                                            <p:txEl>
                                              <p:pRg st="6" end="6"/>
                                            </p:txEl>
                                          </p:spTgt>
                                        </p:tgtEl>
                                        <p:attrNameLst>
                                          <p:attrName>style.visibility</p:attrName>
                                        </p:attrNameLst>
                                      </p:cBhvr>
                                      <p:to>
                                        <p:strVal val="visible"/>
                                      </p:to>
                                    </p:set>
                                    <p:animEffect transition="in" filter="fade">
                                      <p:cBhvr>
                                        <p:cTn id="41" dur="1000"/>
                                        <p:tgtEl>
                                          <p:spTgt spid="7171">
                                            <p:txEl>
                                              <p:pRg st="6" end="6"/>
                                            </p:txEl>
                                          </p:spTgt>
                                        </p:tgtEl>
                                      </p:cBhvr>
                                    </p:animEffect>
                                    <p:anim calcmode="lin" valueType="num">
                                      <p:cBhvr>
                                        <p:cTn id="42" dur="1000" fill="hold"/>
                                        <p:tgtEl>
                                          <p:spTgt spid="7171">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7171">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7171">
                                            <p:txEl>
                                              <p:pRg st="7" end="7"/>
                                            </p:txEl>
                                          </p:spTgt>
                                        </p:tgtEl>
                                        <p:attrNameLst>
                                          <p:attrName>style.visibility</p:attrName>
                                        </p:attrNameLst>
                                      </p:cBhvr>
                                      <p:to>
                                        <p:strVal val="visible"/>
                                      </p:to>
                                    </p:set>
                                    <p:animEffect transition="in" filter="fade">
                                      <p:cBhvr>
                                        <p:cTn id="46" dur="1000"/>
                                        <p:tgtEl>
                                          <p:spTgt spid="7171">
                                            <p:txEl>
                                              <p:pRg st="7" end="7"/>
                                            </p:txEl>
                                          </p:spTgt>
                                        </p:tgtEl>
                                      </p:cBhvr>
                                    </p:animEffect>
                                    <p:anim calcmode="lin" valueType="num">
                                      <p:cBhvr>
                                        <p:cTn id="47" dur="1000" fill="hold"/>
                                        <p:tgtEl>
                                          <p:spTgt spid="7171">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7171">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7171">
                                            <p:txEl>
                                              <p:pRg st="8" end="8"/>
                                            </p:txEl>
                                          </p:spTgt>
                                        </p:tgtEl>
                                        <p:attrNameLst>
                                          <p:attrName>style.visibility</p:attrName>
                                        </p:attrNameLst>
                                      </p:cBhvr>
                                      <p:to>
                                        <p:strVal val="visible"/>
                                      </p:to>
                                    </p:set>
                                    <p:animEffect transition="in" filter="fade">
                                      <p:cBhvr>
                                        <p:cTn id="51" dur="1000"/>
                                        <p:tgtEl>
                                          <p:spTgt spid="7171">
                                            <p:txEl>
                                              <p:pRg st="8" end="8"/>
                                            </p:txEl>
                                          </p:spTgt>
                                        </p:tgtEl>
                                      </p:cBhvr>
                                    </p:animEffect>
                                    <p:anim calcmode="lin" valueType="num">
                                      <p:cBhvr>
                                        <p:cTn id="52" dur="1000" fill="hold"/>
                                        <p:tgtEl>
                                          <p:spTgt spid="7171">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7171">
                                            <p:txEl>
                                              <p:pRg st="8" end="8"/>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Bladstanden</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8328936" cy="4738260"/>
          </a:xfrm>
        </p:spPr>
        <p:txBody>
          <a:bodyPr>
            <a:normAutofit/>
          </a:bodyPr>
          <a:lstStyle/>
          <a:p>
            <a:pPr indent="0">
              <a:buNone/>
              <a:defRPr/>
            </a:pPr>
            <a:r>
              <a:rPr lang="nl-NL" dirty="0"/>
              <a:t>Bladstand verwijst naar de manier waarop bladeren gerangschikt zijn op de stengel van een plant. </a:t>
            </a:r>
            <a:br>
              <a:rPr lang="nl-NL" dirty="0"/>
            </a:br>
            <a:endParaRPr lang="nl-NL" dirty="0"/>
          </a:p>
          <a:p>
            <a:pPr indent="0">
              <a:buNone/>
              <a:defRPr/>
            </a:pPr>
            <a:r>
              <a:rPr lang="nl-NL" dirty="0"/>
              <a:t>Deze rangschikking speelt een cruciale rol in hoe de plant licht opvangt, water afvoert, en zichzelf beschermt. </a:t>
            </a:r>
          </a:p>
        </p:txBody>
      </p:sp>
      <p:pic>
        <p:nvPicPr>
          <p:cNvPr id="3" name="Afbeelding 2">
            <a:extLst>
              <a:ext uri="{FF2B5EF4-FFF2-40B4-BE49-F238E27FC236}">
                <a16:creationId xmlns:a16="http://schemas.microsoft.com/office/drawing/2014/main" id="{28B2FB4F-ED00-CF40-35CA-31DBB9EF585B}"/>
              </a:ext>
            </a:extLst>
          </p:cNvPr>
          <p:cNvPicPr>
            <a:picLocks noChangeAspect="1"/>
          </p:cNvPicPr>
          <p:nvPr/>
        </p:nvPicPr>
        <p:blipFill>
          <a:blip r:embed="rId3"/>
          <a:stretch>
            <a:fillRect/>
          </a:stretch>
        </p:blipFill>
        <p:spPr>
          <a:xfrm>
            <a:off x="1079224" y="3963630"/>
            <a:ext cx="6611896" cy="2402491"/>
          </a:xfrm>
          <a:prstGeom prst="rect">
            <a:avLst/>
          </a:prstGeom>
        </p:spPr>
      </p:pic>
    </p:spTree>
    <p:extLst>
      <p:ext uri="{BB962C8B-B14F-4D97-AF65-F5344CB8AC3E}">
        <p14:creationId xmlns:p14="http://schemas.microsoft.com/office/powerpoint/2010/main" val="37927751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anim calcmode="lin" valueType="num">
                                      <p:cBhvr additive="base">
                                        <p:cTn id="7" dur="500" fill="hold"/>
                                        <p:tgtEl>
                                          <p:spTgt spid="717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Bladstanden</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432560"/>
            <a:ext cx="7688856" cy="5216576"/>
          </a:xfrm>
        </p:spPr>
        <p:txBody>
          <a:bodyPr>
            <a:normAutofit/>
          </a:bodyPr>
          <a:lstStyle/>
          <a:p>
            <a:pPr indent="0">
              <a:buNone/>
              <a:defRPr/>
            </a:pPr>
            <a:r>
              <a:rPr lang="nl-NL" dirty="0"/>
              <a:t>Hier zijn de belangrijkste typen bladstanden:</a:t>
            </a:r>
          </a:p>
          <a:p>
            <a:pPr indent="0">
              <a:buNone/>
              <a:defRPr/>
            </a:pPr>
            <a:endParaRPr lang="nl-NL" dirty="0"/>
          </a:p>
          <a:p>
            <a:pPr indent="0">
              <a:buNone/>
              <a:defRPr/>
            </a:pPr>
            <a:r>
              <a:rPr lang="nl-NL" b="1" i="1" dirty="0" err="1"/>
              <a:t>Wisselstandige</a:t>
            </a:r>
            <a:r>
              <a:rPr lang="nl-NL" b="1" i="1" dirty="0"/>
              <a:t> bladstand (alternatief of verspreid):</a:t>
            </a:r>
            <a:br>
              <a:rPr lang="nl-NL" b="1" dirty="0"/>
            </a:br>
            <a:r>
              <a:rPr lang="nl-NL" dirty="0"/>
              <a:t>Bij deze bladstand is er één blad per knoop (het punt waar een blad aan de stengel zit), en de bladeren zijn afwisselend aan verschillende kanten van de stengel gerangschikt</a:t>
            </a:r>
            <a:r>
              <a:rPr lang="nl-NL" b="1" dirty="0"/>
              <a:t>.</a:t>
            </a:r>
            <a:br>
              <a:rPr lang="nl-NL" b="1" dirty="0"/>
            </a:br>
            <a:r>
              <a:rPr lang="nl-NL" dirty="0"/>
              <a:t>Voorbeeld: eik, zonnebloem</a:t>
            </a:r>
          </a:p>
          <a:p>
            <a:pPr indent="0">
              <a:buNone/>
              <a:defRPr/>
            </a:pPr>
            <a:endParaRPr lang="nl-NL" dirty="0"/>
          </a:p>
          <a:p>
            <a:pPr indent="0">
              <a:buNone/>
              <a:defRPr/>
            </a:pPr>
            <a:r>
              <a:rPr lang="nl-NL" b="1" i="1" dirty="0"/>
              <a:t>Tegenoverstaande bladstand (</a:t>
            </a:r>
            <a:r>
              <a:rPr lang="nl-NL" b="1" i="1" dirty="0" err="1"/>
              <a:t>decussaat</a:t>
            </a:r>
            <a:r>
              <a:rPr lang="nl-NL" b="1" i="1" dirty="0"/>
              <a:t>):</a:t>
            </a:r>
            <a:br>
              <a:rPr lang="nl-NL" b="1" dirty="0"/>
            </a:br>
            <a:r>
              <a:rPr lang="nl-NL" dirty="0"/>
              <a:t>Hier staan twee bladeren tegenover elkaar aan dezelfde knoop, met elke paar bladeren loodrecht op het vorige paar.</a:t>
            </a:r>
            <a:br>
              <a:rPr lang="nl-NL" dirty="0"/>
            </a:br>
            <a:r>
              <a:rPr lang="nl-NL" dirty="0"/>
              <a:t>Voorbeeld: Esdoorn, sering</a:t>
            </a:r>
            <a:endParaRPr lang="nl-NL" b="1" dirty="0"/>
          </a:p>
        </p:txBody>
      </p:sp>
      <p:pic>
        <p:nvPicPr>
          <p:cNvPr id="3" name="Afbeelding 2">
            <a:extLst>
              <a:ext uri="{FF2B5EF4-FFF2-40B4-BE49-F238E27FC236}">
                <a16:creationId xmlns:a16="http://schemas.microsoft.com/office/drawing/2014/main" id="{DC94B191-1A31-DEDB-289E-D606CE25C155}"/>
              </a:ext>
            </a:extLst>
          </p:cNvPr>
          <p:cNvPicPr>
            <a:picLocks noChangeAspect="1"/>
          </p:cNvPicPr>
          <p:nvPr/>
        </p:nvPicPr>
        <p:blipFill>
          <a:blip r:embed="rId3"/>
          <a:stretch>
            <a:fillRect/>
          </a:stretch>
        </p:blipFill>
        <p:spPr>
          <a:xfrm>
            <a:off x="9565025" y="872036"/>
            <a:ext cx="1547751" cy="2135324"/>
          </a:xfrm>
          <a:prstGeom prst="rect">
            <a:avLst/>
          </a:prstGeom>
        </p:spPr>
      </p:pic>
      <p:pic>
        <p:nvPicPr>
          <p:cNvPr id="5" name="Afbeelding 4">
            <a:extLst>
              <a:ext uri="{FF2B5EF4-FFF2-40B4-BE49-F238E27FC236}">
                <a16:creationId xmlns:a16="http://schemas.microsoft.com/office/drawing/2014/main" id="{9A124E8E-5837-C325-07FC-5C2EE3BE480D}"/>
              </a:ext>
            </a:extLst>
          </p:cNvPr>
          <p:cNvPicPr>
            <a:picLocks noChangeAspect="1"/>
          </p:cNvPicPr>
          <p:nvPr/>
        </p:nvPicPr>
        <p:blipFill>
          <a:blip r:embed="rId4"/>
          <a:stretch>
            <a:fillRect/>
          </a:stretch>
        </p:blipFill>
        <p:spPr>
          <a:xfrm>
            <a:off x="9565025" y="4189797"/>
            <a:ext cx="1547751" cy="2353870"/>
          </a:xfrm>
          <a:prstGeom prst="rect">
            <a:avLst/>
          </a:prstGeom>
        </p:spPr>
      </p:pic>
    </p:spTree>
    <p:extLst>
      <p:ext uri="{BB962C8B-B14F-4D97-AF65-F5344CB8AC3E}">
        <p14:creationId xmlns:p14="http://schemas.microsoft.com/office/powerpoint/2010/main" val="267451471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1000"/>
                                        <p:tgtEl>
                                          <p:spTgt spid="7171">
                                            <p:txEl>
                                              <p:pRg st="0" end="0"/>
                                            </p:txEl>
                                          </p:spTgt>
                                        </p:tgtEl>
                                      </p:cBhvr>
                                    </p:animEffect>
                                    <p:anim calcmode="lin" valueType="num">
                                      <p:cBhvr>
                                        <p:cTn id="8" dur="1000" fill="hold"/>
                                        <p:tgtEl>
                                          <p:spTgt spid="71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171">
                                            <p:txEl>
                                              <p:pRg st="2" end="2"/>
                                            </p:txEl>
                                          </p:spTgt>
                                        </p:tgtEl>
                                        <p:attrNameLst>
                                          <p:attrName>style.visibility</p:attrName>
                                        </p:attrNameLst>
                                      </p:cBhvr>
                                      <p:to>
                                        <p:strVal val="visible"/>
                                      </p:to>
                                    </p:set>
                                    <p:animEffect transition="in" filter="fade">
                                      <p:cBhvr>
                                        <p:cTn id="14" dur="1000"/>
                                        <p:tgtEl>
                                          <p:spTgt spid="7171">
                                            <p:txEl>
                                              <p:pRg st="2" end="2"/>
                                            </p:txEl>
                                          </p:spTgt>
                                        </p:tgtEl>
                                      </p:cBhvr>
                                    </p:animEffect>
                                    <p:anim calcmode="lin" valueType="num">
                                      <p:cBhvr>
                                        <p:cTn id="15"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1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171">
                                            <p:txEl>
                                              <p:pRg st="4" end="4"/>
                                            </p:txEl>
                                          </p:spTgt>
                                        </p:tgtEl>
                                        <p:attrNameLst>
                                          <p:attrName>style.visibility</p:attrName>
                                        </p:attrNameLst>
                                      </p:cBhvr>
                                      <p:to>
                                        <p:strVal val="visible"/>
                                      </p:to>
                                    </p:set>
                                    <p:animEffect transition="in" filter="fade">
                                      <p:cBhvr>
                                        <p:cTn id="21" dur="1000"/>
                                        <p:tgtEl>
                                          <p:spTgt spid="7171">
                                            <p:txEl>
                                              <p:pRg st="4" end="4"/>
                                            </p:txEl>
                                          </p:spTgt>
                                        </p:tgtEl>
                                      </p:cBhvr>
                                    </p:animEffect>
                                    <p:anim calcmode="lin" valueType="num">
                                      <p:cBhvr>
                                        <p:cTn id="22" dur="1000" fill="hold"/>
                                        <p:tgtEl>
                                          <p:spTgt spid="717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171">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Bladstanden</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432560"/>
            <a:ext cx="7688856" cy="5216576"/>
          </a:xfrm>
        </p:spPr>
        <p:txBody>
          <a:bodyPr>
            <a:normAutofit/>
          </a:bodyPr>
          <a:lstStyle/>
          <a:p>
            <a:pPr indent="0">
              <a:buNone/>
              <a:defRPr/>
            </a:pPr>
            <a:r>
              <a:rPr lang="nl-NL" b="1" i="1" dirty="0"/>
              <a:t>Kransstandige bladstand (</a:t>
            </a:r>
            <a:r>
              <a:rPr lang="nl-NL" b="1" i="1" dirty="0" err="1"/>
              <a:t>wervelstandig</a:t>
            </a:r>
            <a:r>
              <a:rPr lang="nl-NL" b="1" i="1" dirty="0"/>
              <a:t>)</a:t>
            </a:r>
            <a:r>
              <a:rPr lang="nl-NL" i="1" dirty="0"/>
              <a:t>:</a:t>
            </a:r>
            <a:br>
              <a:rPr lang="nl-NL" dirty="0"/>
            </a:br>
            <a:r>
              <a:rPr lang="nl-NL" dirty="0"/>
              <a:t>Bij een kransstandige bladstand zijn er drie of meer bladeren per knoop, die in een cirkel rondom de stengel gerangschikt zijn.</a:t>
            </a:r>
            <a:br>
              <a:rPr lang="nl-NL" dirty="0"/>
            </a:br>
            <a:r>
              <a:rPr lang="nl-NL" dirty="0"/>
              <a:t>Voorbeeld: Stervormig bedstro, oleander</a:t>
            </a:r>
          </a:p>
          <a:p>
            <a:pPr indent="0">
              <a:buNone/>
              <a:defRPr/>
            </a:pPr>
            <a:endParaRPr lang="nl-NL" b="1" dirty="0"/>
          </a:p>
          <a:p>
            <a:pPr indent="0">
              <a:buNone/>
              <a:defRPr/>
            </a:pPr>
            <a:r>
              <a:rPr lang="nl-NL" b="1" i="1" dirty="0"/>
              <a:t>Rozetvormige bladstand</a:t>
            </a:r>
            <a:r>
              <a:rPr lang="nl-NL" i="1" dirty="0"/>
              <a:t>:</a:t>
            </a:r>
            <a:br>
              <a:rPr lang="nl-NL" i="1" dirty="0"/>
            </a:br>
            <a:r>
              <a:rPr lang="nl-NL" dirty="0"/>
              <a:t>Bij rozetvorming staan de bladeren dicht bij elkaar in een cirkelvormige of spiraalvormige opstelling aan de basis van de plant, vaak zonder dat de stengel zichtbaar is.</a:t>
            </a:r>
            <a:br>
              <a:rPr lang="nl-NL" dirty="0"/>
            </a:br>
            <a:r>
              <a:rPr lang="nl-NL" dirty="0"/>
              <a:t>Voorbeeld: paardenbloem, weegbree</a:t>
            </a:r>
            <a:endParaRPr lang="nl-NL" b="1" dirty="0"/>
          </a:p>
        </p:txBody>
      </p:sp>
      <p:pic>
        <p:nvPicPr>
          <p:cNvPr id="3" name="Afbeelding 2">
            <a:extLst>
              <a:ext uri="{FF2B5EF4-FFF2-40B4-BE49-F238E27FC236}">
                <a16:creationId xmlns:a16="http://schemas.microsoft.com/office/drawing/2014/main" id="{6CA5AFD0-2895-A362-E589-251E213FE8AB}"/>
              </a:ext>
            </a:extLst>
          </p:cNvPr>
          <p:cNvPicPr>
            <a:picLocks noChangeAspect="1"/>
          </p:cNvPicPr>
          <p:nvPr/>
        </p:nvPicPr>
        <p:blipFill>
          <a:blip r:embed="rId3"/>
          <a:stretch>
            <a:fillRect/>
          </a:stretch>
        </p:blipFill>
        <p:spPr>
          <a:xfrm>
            <a:off x="9231754" y="391112"/>
            <a:ext cx="2193846" cy="2280967"/>
          </a:xfrm>
          <a:prstGeom prst="rect">
            <a:avLst/>
          </a:prstGeom>
        </p:spPr>
      </p:pic>
      <p:pic>
        <p:nvPicPr>
          <p:cNvPr id="5" name="Afbeelding 4">
            <a:extLst>
              <a:ext uri="{FF2B5EF4-FFF2-40B4-BE49-F238E27FC236}">
                <a16:creationId xmlns:a16="http://schemas.microsoft.com/office/drawing/2014/main" id="{1198166C-82E7-4C64-272D-16D082B4CFCA}"/>
              </a:ext>
            </a:extLst>
          </p:cNvPr>
          <p:cNvPicPr>
            <a:picLocks noChangeAspect="1"/>
          </p:cNvPicPr>
          <p:nvPr/>
        </p:nvPicPr>
        <p:blipFill>
          <a:blip r:embed="rId4"/>
          <a:stretch>
            <a:fillRect/>
          </a:stretch>
        </p:blipFill>
        <p:spPr>
          <a:xfrm>
            <a:off x="9231754" y="4185922"/>
            <a:ext cx="2654436" cy="1920920"/>
          </a:xfrm>
          <a:prstGeom prst="rect">
            <a:avLst/>
          </a:prstGeom>
        </p:spPr>
      </p:pic>
    </p:spTree>
    <p:extLst>
      <p:ext uri="{BB962C8B-B14F-4D97-AF65-F5344CB8AC3E}">
        <p14:creationId xmlns:p14="http://schemas.microsoft.com/office/powerpoint/2010/main" val="350325375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Effect transition="in" filter="fade">
                                      <p:cBhvr>
                                        <p:cTn id="7" dur="1000"/>
                                        <p:tgtEl>
                                          <p:spTgt spid="7171">
                                            <p:txEl>
                                              <p:pRg st="2" end="2"/>
                                            </p:txEl>
                                          </p:spTgt>
                                        </p:tgtEl>
                                      </p:cBhvr>
                                    </p:animEffect>
                                    <p:anim calcmode="lin" valueType="num">
                                      <p:cBhvr>
                                        <p:cTn id="8"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Kiemblaadjes</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7993656" cy="4738260"/>
          </a:xfrm>
        </p:spPr>
        <p:txBody>
          <a:bodyPr>
            <a:normAutofit lnSpcReduction="10000"/>
          </a:bodyPr>
          <a:lstStyle/>
          <a:p>
            <a:pPr indent="0">
              <a:buNone/>
              <a:defRPr/>
            </a:pPr>
            <a:r>
              <a:rPr lang="nl-NL" dirty="0"/>
              <a:t>Kiemblaadjes of zaadlobben ook wel </a:t>
            </a:r>
            <a:r>
              <a:rPr lang="nl-NL" b="1" i="1" dirty="0" err="1"/>
              <a:t>cotylen</a:t>
            </a:r>
            <a:r>
              <a:rPr lang="nl-NL" dirty="0"/>
              <a:t> genoemd, zijn de eerste bladeren die zich ontwikkelen tijdens de kieming van een zaad. </a:t>
            </a:r>
          </a:p>
          <a:p>
            <a:pPr indent="0">
              <a:buNone/>
              <a:defRPr/>
            </a:pPr>
            <a:endParaRPr lang="nl-NL" dirty="0"/>
          </a:p>
          <a:p>
            <a:pPr indent="0">
              <a:buNone/>
              <a:defRPr/>
            </a:pPr>
            <a:r>
              <a:rPr lang="nl-NL" dirty="0"/>
              <a:t>De kiemblaadjes markeren de overgang van de zaadfase naar de zaailingfase. Ze zijn vaak het eerste zichtbare teken dat een zaad met succes ontkiemt en zich begint te ontwikkelen tot een jonge plant.</a:t>
            </a:r>
          </a:p>
          <a:p>
            <a:pPr indent="0">
              <a:buNone/>
              <a:defRPr/>
            </a:pPr>
            <a:endParaRPr lang="nl-NL" dirty="0"/>
          </a:p>
          <a:p>
            <a:pPr indent="0">
              <a:buNone/>
              <a:defRPr/>
            </a:pPr>
            <a:r>
              <a:rPr lang="nl-NL" dirty="0"/>
              <a:t>Kiemblaadjes spelen dus een vitale rol in het voorzien van de nodige energie en bescherming in de vroege levensfase van een plant, totdat deze zelfstandig kan overleven door middel van fotosynthese en het opnemen van voedingsstoffen via de wortels.</a:t>
            </a:r>
          </a:p>
        </p:txBody>
      </p:sp>
      <p:pic>
        <p:nvPicPr>
          <p:cNvPr id="3" name="Afbeelding 2">
            <a:extLst>
              <a:ext uri="{FF2B5EF4-FFF2-40B4-BE49-F238E27FC236}">
                <a16:creationId xmlns:a16="http://schemas.microsoft.com/office/drawing/2014/main" id="{1DEC3596-1834-98F1-7A0F-D494D8E56B9A}"/>
              </a:ext>
            </a:extLst>
          </p:cNvPr>
          <p:cNvPicPr>
            <a:picLocks noChangeAspect="1"/>
          </p:cNvPicPr>
          <p:nvPr/>
        </p:nvPicPr>
        <p:blipFill>
          <a:blip r:embed="rId3"/>
          <a:stretch>
            <a:fillRect/>
          </a:stretch>
        </p:blipFill>
        <p:spPr>
          <a:xfrm>
            <a:off x="8965924" y="208864"/>
            <a:ext cx="3034606" cy="2079552"/>
          </a:xfrm>
          <a:prstGeom prst="rect">
            <a:avLst/>
          </a:prstGeom>
        </p:spPr>
      </p:pic>
    </p:spTree>
    <p:extLst>
      <p:ext uri="{BB962C8B-B14F-4D97-AF65-F5344CB8AC3E}">
        <p14:creationId xmlns:p14="http://schemas.microsoft.com/office/powerpoint/2010/main" val="25477278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Effect transition="in" filter="fade">
                                      <p:cBhvr>
                                        <p:cTn id="7" dur="1000"/>
                                        <p:tgtEl>
                                          <p:spTgt spid="7171">
                                            <p:txEl>
                                              <p:pRg st="2" end="2"/>
                                            </p:txEl>
                                          </p:spTgt>
                                        </p:tgtEl>
                                      </p:cBhvr>
                                    </p:animEffect>
                                    <p:anim calcmode="lin" valueType="num">
                                      <p:cBhvr>
                                        <p:cTn id="8"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1">
                                            <p:txEl>
                                              <p:pRg st="4" end="4"/>
                                            </p:txEl>
                                          </p:spTgt>
                                        </p:tgtEl>
                                        <p:attrNameLst>
                                          <p:attrName>style.visibility</p:attrName>
                                        </p:attrNameLst>
                                      </p:cBhvr>
                                      <p:to>
                                        <p:strVal val="visible"/>
                                      </p:to>
                                    </p:set>
                                    <p:animEffect transition="in" filter="fade">
                                      <p:cBhvr>
                                        <p:cTn id="14" dur="1000"/>
                                        <p:tgtEl>
                                          <p:spTgt spid="7171">
                                            <p:txEl>
                                              <p:pRg st="4" end="4"/>
                                            </p:txEl>
                                          </p:spTgt>
                                        </p:tgtEl>
                                      </p:cBhvr>
                                    </p:animEffect>
                                    <p:anim calcmode="lin" valueType="num">
                                      <p:cBhvr>
                                        <p:cTn id="15" dur="1000" fill="hold"/>
                                        <p:tgtEl>
                                          <p:spTgt spid="7171">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717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err="1"/>
              <a:t>Funtie</a:t>
            </a:r>
            <a:r>
              <a:rPr lang="nl-NL" altLang="nl-NL" b="1" dirty="0"/>
              <a:t> van de kiemblaadjes</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290320"/>
            <a:ext cx="9060456" cy="5358816"/>
          </a:xfrm>
        </p:spPr>
        <p:txBody>
          <a:bodyPr>
            <a:normAutofit fontScale="92500" lnSpcReduction="10000"/>
          </a:bodyPr>
          <a:lstStyle/>
          <a:p>
            <a:pPr indent="0">
              <a:buNone/>
              <a:defRPr/>
            </a:pPr>
            <a:r>
              <a:rPr lang="nl-NL" b="1" i="1" dirty="0"/>
              <a:t>Voedselopslag en -voorziening</a:t>
            </a:r>
            <a:r>
              <a:rPr lang="nl-NL" i="1" dirty="0"/>
              <a:t>:</a:t>
            </a:r>
            <a:br>
              <a:rPr lang="nl-NL" i="1" dirty="0"/>
            </a:br>
            <a:r>
              <a:rPr lang="nl-NL" dirty="0"/>
              <a:t>Kiemblaadjes bevatten vaak opgeslagen voedingsstoffen (zoals zetmeel, eiwitten, en oliën) die door het zaad worden gebruikt om de eerste groei van de zaailing te ondersteunen. Deze voedingsstoffen worden verbruikt totdat de plant voldoende wortels en echte bladeren heeft ontwikkeld om zelfstandig voedsel te produceren via fotosynthese.</a:t>
            </a:r>
            <a:br>
              <a:rPr lang="nl-NL" dirty="0"/>
            </a:br>
            <a:endParaRPr lang="nl-NL" dirty="0"/>
          </a:p>
          <a:p>
            <a:pPr indent="0">
              <a:buNone/>
              <a:defRPr/>
            </a:pPr>
            <a:r>
              <a:rPr lang="nl-NL" b="1" i="1" dirty="0"/>
              <a:t>Fotosynthese</a:t>
            </a:r>
            <a:r>
              <a:rPr lang="nl-NL" i="1" dirty="0"/>
              <a:t>:</a:t>
            </a:r>
            <a:br>
              <a:rPr lang="nl-NL" dirty="0"/>
            </a:br>
            <a:r>
              <a:rPr lang="nl-NL" dirty="0"/>
              <a:t>Nadat de kiemblaadjes zijn ontkiemd en blootgesteld worden aan licht, kunnen ze beginnen met fotosynthese. Hoewel kiemblaadjes vaak eenvoudiger zijn dan echte bladeren, kunnen ze licht opvangen en omzetten in energie, wat cruciaal is voor de groei van de jonge plant.</a:t>
            </a:r>
          </a:p>
          <a:p>
            <a:pPr indent="0">
              <a:buNone/>
              <a:defRPr/>
            </a:pPr>
            <a:endParaRPr lang="nl-NL" b="1" i="1" dirty="0"/>
          </a:p>
          <a:p>
            <a:pPr indent="0">
              <a:buNone/>
              <a:defRPr/>
            </a:pPr>
            <a:r>
              <a:rPr lang="nl-NL" b="1" i="1" dirty="0"/>
              <a:t>Bescherming van het embryo</a:t>
            </a:r>
            <a:r>
              <a:rPr lang="nl-NL" i="1" dirty="0"/>
              <a:t>:</a:t>
            </a:r>
            <a:br>
              <a:rPr lang="nl-NL" i="1" dirty="0"/>
            </a:br>
            <a:r>
              <a:rPr lang="nl-NL" dirty="0"/>
              <a:t>In sommige zaden, zoals bonen, omhullen de kiemblaadjes het embryo volledig en bieden ze bescherming tijdens de kieming. Ze zorgen ervoor dat het embryo niet beschadigd raakt tijdens het ontkiemingsproces.</a:t>
            </a:r>
          </a:p>
        </p:txBody>
      </p:sp>
    </p:spTree>
    <p:extLst>
      <p:ext uri="{BB962C8B-B14F-4D97-AF65-F5344CB8AC3E}">
        <p14:creationId xmlns:p14="http://schemas.microsoft.com/office/powerpoint/2010/main" val="106390712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animEffect transition="in" filter="fade">
                                      <p:cBhvr>
                                        <p:cTn id="7" dur="1000"/>
                                        <p:tgtEl>
                                          <p:spTgt spid="7171">
                                            <p:txEl>
                                              <p:pRg st="1" end="1"/>
                                            </p:txEl>
                                          </p:spTgt>
                                        </p:tgtEl>
                                      </p:cBhvr>
                                    </p:animEffect>
                                    <p:anim calcmode="lin" valueType="num">
                                      <p:cBhvr>
                                        <p:cTn id="8" dur="1000" fill="hold"/>
                                        <p:tgtEl>
                                          <p:spTgt spid="7171">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1">
                                            <p:txEl>
                                              <p:pRg st="3" end="3"/>
                                            </p:txEl>
                                          </p:spTgt>
                                        </p:tgtEl>
                                        <p:attrNameLst>
                                          <p:attrName>style.visibility</p:attrName>
                                        </p:attrNameLst>
                                      </p:cBhvr>
                                      <p:to>
                                        <p:strVal val="visible"/>
                                      </p:to>
                                    </p:set>
                                    <p:animEffect transition="in" filter="fade">
                                      <p:cBhvr>
                                        <p:cTn id="14" dur="1000"/>
                                        <p:tgtEl>
                                          <p:spTgt spid="7171">
                                            <p:txEl>
                                              <p:pRg st="3" end="3"/>
                                            </p:txEl>
                                          </p:spTgt>
                                        </p:tgtEl>
                                      </p:cBhvr>
                                    </p:animEffect>
                                    <p:anim calcmode="lin" valueType="num">
                                      <p:cBhvr>
                                        <p:cTn id="15" dur="1000" fill="hold"/>
                                        <p:tgtEl>
                                          <p:spTgt spid="7171">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717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9121416" cy="996950"/>
          </a:xfrm>
        </p:spPr>
        <p:txBody>
          <a:bodyPr>
            <a:normAutofit fontScale="90000"/>
          </a:bodyPr>
          <a:lstStyle/>
          <a:p>
            <a:pPr eaLnBrk="1" hangingPunct="1"/>
            <a:r>
              <a:rPr lang="nl-NL" altLang="nl-NL" b="1" dirty="0"/>
              <a:t>Kiemblaadjes </a:t>
            </a:r>
            <a:r>
              <a:rPr lang="nl-NL" sz="3100" dirty="0"/>
              <a:t>soort herkenning en </a:t>
            </a:r>
            <a:r>
              <a:rPr lang="nl-NL" sz="3100" dirty="0" err="1"/>
              <a:t>klassificatie</a:t>
            </a:r>
            <a:endParaRPr lang="nl-NL" altLang="nl-NL" sz="3100" b="1" dirty="0"/>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8806456" cy="4738260"/>
          </a:xfrm>
        </p:spPr>
        <p:txBody>
          <a:bodyPr>
            <a:normAutofit fontScale="92500"/>
          </a:bodyPr>
          <a:lstStyle/>
          <a:p>
            <a:pPr indent="0">
              <a:buNone/>
              <a:defRPr/>
            </a:pPr>
            <a:r>
              <a:rPr lang="nl-NL" dirty="0"/>
              <a:t>Het aantal kiemblaadjes is een belangrijk kenmerk voor de classificatie van planten. Planten worden op basis hiervan verdeeld in drie hoofdgroepen:</a:t>
            </a:r>
            <a:br>
              <a:rPr lang="nl-NL" dirty="0"/>
            </a:br>
            <a:endParaRPr lang="nl-NL" dirty="0"/>
          </a:p>
          <a:p>
            <a:pPr marL="342900" indent="-342900">
              <a:defRPr/>
            </a:pPr>
            <a:r>
              <a:rPr lang="nl-NL" b="1" i="1" dirty="0" err="1"/>
              <a:t>Eénzaadlobbigen</a:t>
            </a:r>
            <a:r>
              <a:rPr lang="nl-NL" b="1" i="1" dirty="0"/>
              <a:t> (</a:t>
            </a:r>
            <a:r>
              <a:rPr lang="nl-NL" b="1" i="1" dirty="0" err="1"/>
              <a:t>monocotylen</a:t>
            </a:r>
            <a:r>
              <a:rPr lang="nl-NL" b="1" i="1" dirty="0"/>
              <a:t>): </a:t>
            </a:r>
            <a:br>
              <a:rPr lang="nl-NL" dirty="0"/>
            </a:br>
            <a:r>
              <a:rPr lang="nl-NL" dirty="0"/>
              <a:t>Deze planten hebben één kiemblaadje, bijvoorbeeld </a:t>
            </a:r>
            <a:r>
              <a:rPr lang="nl-NL" dirty="0" err="1"/>
              <a:t>grasachtigen</a:t>
            </a:r>
            <a:r>
              <a:rPr lang="nl-NL" dirty="0"/>
              <a:t>, en bolgewassen.</a:t>
            </a:r>
            <a:br>
              <a:rPr lang="nl-NL" dirty="0"/>
            </a:br>
            <a:endParaRPr lang="nl-NL" dirty="0"/>
          </a:p>
          <a:p>
            <a:pPr marL="342900" indent="-342900">
              <a:defRPr/>
            </a:pPr>
            <a:r>
              <a:rPr lang="nl-NL" b="1" i="1" dirty="0"/>
              <a:t>Tweezaadlobbigen (</a:t>
            </a:r>
            <a:r>
              <a:rPr lang="nl-NL" b="1" i="1" dirty="0" err="1"/>
              <a:t>dicotylen</a:t>
            </a:r>
            <a:r>
              <a:rPr lang="nl-NL" b="1" i="1" dirty="0"/>
              <a:t>): </a:t>
            </a:r>
            <a:br>
              <a:rPr lang="nl-NL" b="1" i="1" dirty="0"/>
            </a:br>
            <a:r>
              <a:rPr lang="nl-NL" dirty="0"/>
              <a:t>Deze planten hebben twee kiemblaadjes, zoals de meeste bomen en zaaiperkplanten.</a:t>
            </a:r>
          </a:p>
          <a:p>
            <a:pPr marL="342900" indent="-342900">
              <a:defRPr/>
            </a:pPr>
            <a:endParaRPr lang="nl-NL" dirty="0"/>
          </a:p>
          <a:p>
            <a:pPr marL="342900" indent="-342900">
              <a:defRPr/>
            </a:pPr>
            <a:r>
              <a:rPr lang="nl-NL" b="1" i="1" dirty="0"/>
              <a:t>Naaktzadige</a:t>
            </a:r>
            <a:r>
              <a:rPr lang="nl-NL" dirty="0"/>
              <a:t>:</a:t>
            </a:r>
            <a:br>
              <a:rPr lang="nl-NL" dirty="0"/>
            </a:br>
            <a:r>
              <a:rPr lang="nl-NL" dirty="0"/>
              <a:t>Zoals alle naaldbomen bezitten meer zaadlobben (soms zelfs 10)</a:t>
            </a:r>
          </a:p>
          <a:p>
            <a:pPr indent="0">
              <a:buNone/>
              <a:defRPr/>
            </a:pPr>
            <a:endParaRPr lang="nl-NL" dirty="0"/>
          </a:p>
        </p:txBody>
      </p:sp>
      <p:pic>
        <p:nvPicPr>
          <p:cNvPr id="3" name="Afbeelding 2">
            <a:extLst>
              <a:ext uri="{FF2B5EF4-FFF2-40B4-BE49-F238E27FC236}">
                <a16:creationId xmlns:a16="http://schemas.microsoft.com/office/drawing/2014/main" id="{1406BB93-EB0B-6359-826E-2CBDA727220F}"/>
              </a:ext>
            </a:extLst>
          </p:cNvPr>
          <p:cNvPicPr>
            <a:picLocks noChangeAspect="1"/>
          </p:cNvPicPr>
          <p:nvPr/>
        </p:nvPicPr>
        <p:blipFill>
          <a:blip r:embed="rId3"/>
          <a:stretch>
            <a:fillRect/>
          </a:stretch>
        </p:blipFill>
        <p:spPr>
          <a:xfrm>
            <a:off x="10471745" y="144701"/>
            <a:ext cx="1530429" cy="3073558"/>
          </a:xfrm>
          <a:prstGeom prst="rect">
            <a:avLst/>
          </a:prstGeom>
        </p:spPr>
      </p:pic>
      <p:pic>
        <p:nvPicPr>
          <p:cNvPr id="5" name="Afbeelding 4">
            <a:extLst>
              <a:ext uri="{FF2B5EF4-FFF2-40B4-BE49-F238E27FC236}">
                <a16:creationId xmlns:a16="http://schemas.microsoft.com/office/drawing/2014/main" id="{4074D4CD-A1C9-4515-0811-D11E0496E9F1}"/>
              </a:ext>
            </a:extLst>
          </p:cNvPr>
          <p:cNvPicPr>
            <a:picLocks noChangeAspect="1"/>
          </p:cNvPicPr>
          <p:nvPr/>
        </p:nvPicPr>
        <p:blipFill>
          <a:blip r:embed="rId4"/>
          <a:stretch>
            <a:fillRect/>
          </a:stretch>
        </p:blipFill>
        <p:spPr>
          <a:xfrm>
            <a:off x="10138969" y="4035331"/>
            <a:ext cx="1947613" cy="2677968"/>
          </a:xfrm>
          <a:prstGeom prst="rect">
            <a:avLst/>
          </a:prstGeom>
        </p:spPr>
      </p:pic>
    </p:spTree>
    <p:extLst>
      <p:ext uri="{BB962C8B-B14F-4D97-AF65-F5344CB8AC3E}">
        <p14:creationId xmlns:p14="http://schemas.microsoft.com/office/powerpoint/2010/main" val="20125205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animEffect transition="in" filter="fade">
                                      <p:cBhvr>
                                        <p:cTn id="7" dur="1000"/>
                                        <p:tgtEl>
                                          <p:spTgt spid="7171">
                                            <p:txEl>
                                              <p:pRg st="1" end="1"/>
                                            </p:txEl>
                                          </p:spTgt>
                                        </p:tgtEl>
                                      </p:cBhvr>
                                    </p:animEffect>
                                    <p:anim calcmode="lin" valueType="num">
                                      <p:cBhvr>
                                        <p:cTn id="8" dur="1000" fill="hold"/>
                                        <p:tgtEl>
                                          <p:spTgt spid="7171">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1">
                                            <p:txEl>
                                              <p:pRg st="2" end="2"/>
                                            </p:txEl>
                                          </p:spTgt>
                                        </p:tgtEl>
                                        <p:attrNameLst>
                                          <p:attrName>style.visibility</p:attrName>
                                        </p:attrNameLst>
                                      </p:cBhvr>
                                      <p:to>
                                        <p:strVal val="visible"/>
                                      </p:to>
                                    </p:set>
                                    <p:animEffect transition="in" filter="fade">
                                      <p:cBhvr>
                                        <p:cTn id="14" dur="1000"/>
                                        <p:tgtEl>
                                          <p:spTgt spid="7171">
                                            <p:txEl>
                                              <p:pRg st="2" end="2"/>
                                            </p:txEl>
                                          </p:spTgt>
                                        </p:tgtEl>
                                      </p:cBhvr>
                                    </p:animEffect>
                                    <p:anim calcmode="lin" valueType="num">
                                      <p:cBhvr>
                                        <p:cTn id="15"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171">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171">
                                            <p:txEl>
                                              <p:pRg st="4" end="4"/>
                                            </p:txEl>
                                          </p:spTgt>
                                        </p:tgtEl>
                                        <p:attrNameLst>
                                          <p:attrName>style.visibility</p:attrName>
                                        </p:attrNameLst>
                                      </p:cBhvr>
                                      <p:to>
                                        <p:strVal val="visible"/>
                                      </p:to>
                                    </p:set>
                                    <p:animEffect transition="in" filter="fade">
                                      <p:cBhvr>
                                        <p:cTn id="26" dur="1000"/>
                                        <p:tgtEl>
                                          <p:spTgt spid="7171">
                                            <p:txEl>
                                              <p:pRg st="4" end="4"/>
                                            </p:txEl>
                                          </p:spTgt>
                                        </p:tgtEl>
                                      </p:cBhvr>
                                    </p:animEffect>
                                    <p:anim calcmode="lin" valueType="num">
                                      <p:cBhvr>
                                        <p:cTn id="27" dur="1000" fill="hold"/>
                                        <p:tgtEl>
                                          <p:spTgt spid="7171">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7171">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Wat doen we vandaag?</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6651494" cy="4738260"/>
          </a:xfrm>
        </p:spPr>
        <p:txBody>
          <a:bodyPr>
            <a:normAutofit/>
          </a:bodyPr>
          <a:lstStyle/>
          <a:p>
            <a:pPr marL="342900" indent="-342900">
              <a:defRPr/>
            </a:pPr>
            <a:r>
              <a:rPr lang="nl-NL" dirty="0"/>
              <a:t>Herhaling les 2, de wortel</a:t>
            </a:r>
          </a:p>
          <a:p>
            <a:pPr marL="342900" indent="-342900">
              <a:defRPr/>
            </a:pPr>
            <a:r>
              <a:rPr lang="nl-NL" dirty="0"/>
              <a:t>Wat is de functie van blad?</a:t>
            </a:r>
          </a:p>
          <a:p>
            <a:pPr marL="342900" indent="-342900">
              <a:defRPr/>
            </a:pPr>
            <a:r>
              <a:rPr lang="nl-NL" dirty="0"/>
              <a:t>Hoe is een blad opgebouwd?</a:t>
            </a:r>
          </a:p>
          <a:p>
            <a:pPr marL="342900" indent="-342900">
              <a:defRPr/>
            </a:pPr>
            <a:r>
              <a:rPr lang="nl-NL" dirty="0"/>
              <a:t>Vorm van het blad</a:t>
            </a:r>
          </a:p>
          <a:p>
            <a:pPr marL="342900" indent="-342900">
              <a:defRPr/>
            </a:pPr>
            <a:r>
              <a:rPr lang="nl-NL" dirty="0"/>
              <a:t>Bladranden</a:t>
            </a:r>
          </a:p>
          <a:p>
            <a:pPr marL="342900" indent="-342900">
              <a:defRPr/>
            </a:pPr>
            <a:r>
              <a:rPr lang="nl-NL" dirty="0"/>
              <a:t>Bladnerven</a:t>
            </a:r>
          </a:p>
          <a:p>
            <a:pPr marL="342900" indent="-342900">
              <a:defRPr/>
            </a:pPr>
            <a:r>
              <a:rPr lang="nl-NL" dirty="0"/>
              <a:t>Bladvoet</a:t>
            </a:r>
          </a:p>
          <a:p>
            <a:pPr marL="342900" indent="-342900">
              <a:defRPr/>
            </a:pPr>
            <a:r>
              <a:rPr lang="nl-NL" dirty="0"/>
              <a:t>Bladstand</a:t>
            </a:r>
          </a:p>
          <a:p>
            <a:pPr marL="342900" indent="-342900">
              <a:defRPr/>
            </a:pPr>
            <a:r>
              <a:rPr lang="nl-NL" dirty="0"/>
              <a:t>Kiemblaadjes</a:t>
            </a:r>
          </a:p>
          <a:p>
            <a:pPr marL="342900" indent="-342900">
              <a:defRPr/>
            </a:pPr>
            <a:r>
              <a:rPr lang="nl-NL" dirty="0"/>
              <a:t>Bladval</a:t>
            </a:r>
          </a:p>
          <a:p>
            <a:pPr marL="342900" indent="-342900">
              <a:defRPr/>
            </a:pPr>
            <a:r>
              <a:rPr lang="nl-NL" dirty="0"/>
              <a:t>Bladziektes</a:t>
            </a:r>
          </a:p>
          <a:p>
            <a:pPr marL="342900" indent="-342900">
              <a:defRPr/>
            </a:pPr>
            <a:r>
              <a:rPr lang="nl-NL" dirty="0"/>
              <a:t>Huiswerk</a:t>
            </a:r>
          </a:p>
        </p:txBody>
      </p:sp>
      <p:pic>
        <p:nvPicPr>
          <p:cNvPr id="2" name="Afbeelding 1">
            <a:extLst>
              <a:ext uri="{FF2B5EF4-FFF2-40B4-BE49-F238E27FC236}">
                <a16:creationId xmlns:a16="http://schemas.microsoft.com/office/drawing/2014/main" id="{96CBA115-7BC2-0B35-FD40-869CF6F707CB}"/>
              </a:ext>
            </a:extLst>
          </p:cNvPr>
          <p:cNvPicPr>
            <a:picLocks noChangeAspect="1"/>
          </p:cNvPicPr>
          <p:nvPr/>
        </p:nvPicPr>
        <p:blipFill>
          <a:blip r:embed="rId3"/>
          <a:stretch>
            <a:fillRect/>
          </a:stretch>
        </p:blipFill>
        <p:spPr>
          <a:xfrm rot="868361">
            <a:off x="7949389" y="878376"/>
            <a:ext cx="2619375" cy="1743075"/>
          </a:xfrm>
          <a:prstGeom prst="rect">
            <a:avLst/>
          </a:prstGeom>
        </p:spPr>
      </p:pic>
    </p:spTree>
    <p:extLst>
      <p:ext uri="{BB962C8B-B14F-4D97-AF65-F5344CB8AC3E}">
        <p14:creationId xmlns:p14="http://schemas.microsoft.com/office/powerpoint/2010/main" val="4114310772"/>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Bladval</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8430536" cy="4738260"/>
          </a:xfrm>
        </p:spPr>
        <p:txBody>
          <a:bodyPr>
            <a:normAutofit/>
          </a:bodyPr>
          <a:lstStyle/>
          <a:p>
            <a:pPr indent="0">
              <a:buNone/>
              <a:defRPr/>
            </a:pPr>
            <a:r>
              <a:rPr lang="nl-NL" dirty="0"/>
              <a:t>Bladeren hebben een beperkte levensduur van maanden tot enkele jaren.</a:t>
            </a:r>
          </a:p>
          <a:p>
            <a:pPr indent="0">
              <a:buNone/>
              <a:defRPr/>
            </a:pPr>
            <a:r>
              <a:rPr lang="nl-NL" dirty="0"/>
              <a:t>Aan de hand hiervan kunnen we planten in 2 groepen indelen:</a:t>
            </a:r>
          </a:p>
          <a:p>
            <a:pPr indent="0">
              <a:buNone/>
              <a:defRPr/>
            </a:pPr>
            <a:endParaRPr lang="nl-NL" dirty="0"/>
          </a:p>
          <a:p>
            <a:pPr marL="342900" indent="-342900">
              <a:defRPr/>
            </a:pPr>
            <a:r>
              <a:rPr lang="nl-NL" b="1" i="1" dirty="0"/>
              <a:t>Bladverliezend:</a:t>
            </a:r>
            <a:br>
              <a:rPr lang="nl-NL" b="1" i="1" dirty="0"/>
            </a:br>
            <a:r>
              <a:rPr lang="nl-NL" dirty="0"/>
              <a:t>Overblijvende planten laten hun bladeren min of meer gelijktijdig vallen.</a:t>
            </a:r>
          </a:p>
          <a:p>
            <a:pPr marL="342900" indent="-342900">
              <a:defRPr/>
            </a:pPr>
            <a:endParaRPr lang="nl-NL" dirty="0"/>
          </a:p>
          <a:p>
            <a:pPr marL="342900" indent="-342900">
              <a:defRPr/>
            </a:pPr>
            <a:r>
              <a:rPr lang="nl-NL" b="1" i="1" dirty="0"/>
              <a:t>Groenblijvend</a:t>
            </a:r>
            <a:br>
              <a:rPr lang="nl-NL" b="1" i="1" dirty="0"/>
            </a:br>
            <a:r>
              <a:rPr lang="nl-NL" dirty="0"/>
              <a:t>Overblijvende planten laten verspreid over het jaar hun vallen,  zodat er altijd wel groen blad aanwezig is,</a:t>
            </a:r>
            <a:br>
              <a:rPr lang="nl-NL" dirty="0"/>
            </a:br>
            <a:endParaRPr lang="nl-NL" dirty="0"/>
          </a:p>
        </p:txBody>
      </p:sp>
      <p:pic>
        <p:nvPicPr>
          <p:cNvPr id="3" name="Afbeelding 2">
            <a:extLst>
              <a:ext uri="{FF2B5EF4-FFF2-40B4-BE49-F238E27FC236}">
                <a16:creationId xmlns:a16="http://schemas.microsoft.com/office/drawing/2014/main" id="{6E5D7D47-15CA-C9DC-1588-F316E0C4379E}"/>
              </a:ext>
            </a:extLst>
          </p:cNvPr>
          <p:cNvPicPr>
            <a:picLocks noChangeAspect="1"/>
          </p:cNvPicPr>
          <p:nvPr/>
        </p:nvPicPr>
        <p:blipFill>
          <a:blip r:embed="rId3"/>
          <a:stretch>
            <a:fillRect/>
          </a:stretch>
        </p:blipFill>
        <p:spPr>
          <a:xfrm>
            <a:off x="9344589" y="101033"/>
            <a:ext cx="2768742" cy="1809843"/>
          </a:xfrm>
          <a:prstGeom prst="rect">
            <a:avLst/>
          </a:prstGeom>
        </p:spPr>
      </p:pic>
      <p:pic>
        <p:nvPicPr>
          <p:cNvPr id="5" name="Afbeelding 4">
            <a:extLst>
              <a:ext uri="{FF2B5EF4-FFF2-40B4-BE49-F238E27FC236}">
                <a16:creationId xmlns:a16="http://schemas.microsoft.com/office/drawing/2014/main" id="{D56F1D4A-2445-DCE5-62AC-7E222C905E00}"/>
              </a:ext>
            </a:extLst>
          </p:cNvPr>
          <p:cNvPicPr>
            <a:picLocks noChangeAspect="1"/>
          </p:cNvPicPr>
          <p:nvPr/>
        </p:nvPicPr>
        <p:blipFill>
          <a:blip r:embed="rId4"/>
          <a:stretch>
            <a:fillRect/>
          </a:stretch>
        </p:blipFill>
        <p:spPr>
          <a:xfrm>
            <a:off x="9392790" y="4280006"/>
            <a:ext cx="2720541" cy="2100474"/>
          </a:xfrm>
          <a:prstGeom prst="rect">
            <a:avLst/>
          </a:prstGeom>
        </p:spPr>
      </p:pic>
    </p:spTree>
    <p:extLst>
      <p:ext uri="{BB962C8B-B14F-4D97-AF65-F5344CB8AC3E}">
        <p14:creationId xmlns:p14="http://schemas.microsoft.com/office/powerpoint/2010/main" val="336398159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3" end="3"/>
                                            </p:txEl>
                                          </p:spTgt>
                                        </p:tgtEl>
                                        <p:attrNameLst>
                                          <p:attrName>style.visibility</p:attrName>
                                        </p:attrNameLst>
                                      </p:cBhvr>
                                      <p:to>
                                        <p:strVal val="visible"/>
                                      </p:to>
                                    </p:set>
                                    <p:animEffect transition="in" filter="fade">
                                      <p:cBhvr>
                                        <p:cTn id="7" dur="1000"/>
                                        <p:tgtEl>
                                          <p:spTgt spid="7171">
                                            <p:txEl>
                                              <p:pRg st="3" end="3"/>
                                            </p:txEl>
                                          </p:spTgt>
                                        </p:tgtEl>
                                      </p:cBhvr>
                                    </p:animEffect>
                                    <p:anim calcmode="lin" valueType="num">
                                      <p:cBhvr>
                                        <p:cTn id="8" dur="1000" fill="hold"/>
                                        <p:tgtEl>
                                          <p:spTgt spid="7171">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171">
                                            <p:txEl>
                                              <p:pRg st="5" end="5"/>
                                            </p:txEl>
                                          </p:spTgt>
                                        </p:tgtEl>
                                        <p:attrNameLst>
                                          <p:attrName>style.visibility</p:attrName>
                                        </p:attrNameLst>
                                      </p:cBhvr>
                                      <p:to>
                                        <p:strVal val="visible"/>
                                      </p:to>
                                    </p:set>
                                    <p:animEffect transition="in" filter="fade">
                                      <p:cBhvr>
                                        <p:cTn id="19" dur="1000"/>
                                        <p:tgtEl>
                                          <p:spTgt spid="7171">
                                            <p:txEl>
                                              <p:pRg st="5" end="5"/>
                                            </p:txEl>
                                          </p:spTgt>
                                        </p:tgtEl>
                                      </p:cBhvr>
                                    </p:animEffect>
                                    <p:anim calcmode="lin" valueType="num">
                                      <p:cBhvr>
                                        <p:cTn id="20" dur="1000" fill="hold"/>
                                        <p:tgtEl>
                                          <p:spTgt spid="7171">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7171">
                                            <p:txEl>
                                              <p:pRg st="5" end="5"/>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Bladval</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7312936" cy="4738260"/>
          </a:xfrm>
        </p:spPr>
        <p:txBody>
          <a:bodyPr>
            <a:normAutofit/>
          </a:bodyPr>
          <a:lstStyle/>
          <a:p>
            <a:pPr indent="0">
              <a:buNone/>
              <a:defRPr/>
            </a:pPr>
            <a:r>
              <a:rPr lang="nl-NL" dirty="0"/>
              <a:t>Bladverliezende planten komen vooral voor in gebieden met periodiek ongunstige periodes (droogte of koude). </a:t>
            </a:r>
          </a:p>
          <a:p>
            <a:pPr indent="0">
              <a:buNone/>
              <a:defRPr/>
            </a:pPr>
            <a:endParaRPr lang="nl-NL" dirty="0"/>
          </a:p>
          <a:p>
            <a:pPr indent="0">
              <a:buNone/>
              <a:defRPr/>
            </a:pPr>
            <a:r>
              <a:rPr lang="nl-NL" dirty="0"/>
              <a:t>Op deze manier wordt verdamping tegengegaan en hoeft de plant niet te investeren in bladeren die deze moeilijke omstandigheden kunnen overleven.</a:t>
            </a:r>
          </a:p>
        </p:txBody>
      </p:sp>
      <p:pic>
        <p:nvPicPr>
          <p:cNvPr id="3" name="Afbeelding 2">
            <a:extLst>
              <a:ext uri="{FF2B5EF4-FFF2-40B4-BE49-F238E27FC236}">
                <a16:creationId xmlns:a16="http://schemas.microsoft.com/office/drawing/2014/main" id="{CA1413C1-8718-567B-DE30-6E398A5887C5}"/>
              </a:ext>
            </a:extLst>
          </p:cNvPr>
          <p:cNvPicPr>
            <a:picLocks noChangeAspect="1"/>
          </p:cNvPicPr>
          <p:nvPr/>
        </p:nvPicPr>
        <p:blipFill>
          <a:blip r:embed="rId3"/>
          <a:stretch>
            <a:fillRect/>
          </a:stretch>
        </p:blipFill>
        <p:spPr>
          <a:xfrm>
            <a:off x="8270241" y="4223064"/>
            <a:ext cx="3801816" cy="2502790"/>
          </a:xfrm>
          <a:prstGeom prst="rect">
            <a:avLst/>
          </a:prstGeom>
        </p:spPr>
      </p:pic>
    </p:spTree>
    <p:extLst>
      <p:ext uri="{BB962C8B-B14F-4D97-AF65-F5344CB8AC3E}">
        <p14:creationId xmlns:p14="http://schemas.microsoft.com/office/powerpoint/2010/main" val="36786351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Effect transition="in" filter="fade">
                                      <p:cBhvr>
                                        <p:cTn id="7" dur="1000"/>
                                        <p:tgtEl>
                                          <p:spTgt spid="7171">
                                            <p:txEl>
                                              <p:pRg st="2" end="2"/>
                                            </p:txEl>
                                          </p:spTgt>
                                        </p:tgtEl>
                                      </p:cBhvr>
                                    </p:animEffect>
                                    <p:anim calcmode="lin" valueType="num">
                                      <p:cBhvr>
                                        <p:cTn id="8"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Bladval</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8633736" cy="4738260"/>
          </a:xfrm>
        </p:spPr>
        <p:txBody>
          <a:bodyPr>
            <a:normAutofit/>
          </a:bodyPr>
          <a:lstStyle/>
          <a:p>
            <a:pPr indent="0">
              <a:buNone/>
              <a:defRPr/>
            </a:pPr>
            <a:r>
              <a:rPr lang="nl-NL" dirty="0"/>
              <a:t>In de herfst kan bij sommige planten-, struik- en boomsoorten het blad verkleuren naar geel (goudkleurig), oranje of rood en bruin. </a:t>
            </a:r>
          </a:p>
          <a:p>
            <a:pPr indent="0">
              <a:buNone/>
              <a:defRPr/>
            </a:pPr>
            <a:endParaRPr lang="nl-NL" dirty="0"/>
          </a:p>
          <a:p>
            <a:pPr indent="0">
              <a:buNone/>
              <a:defRPr/>
            </a:pPr>
            <a:r>
              <a:rPr lang="nl-NL" dirty="0"/>
              <a:t>Doordat bij lage temperatuur in de herfst het chlorofyl in de bladgroenkorrels wordt afgebroken worden aanwezige pigmenten (</a:t>
            </a:r>
            <a:r>
              <a:rPr lang="nl-NL" dirty="0" err="1"/>
              <a:t>xantofyllen</a:t>
            </a:r>
            <a:r>
              <a:rPr lang="nl-NL" dirty="0"/>
              <a:t> geven een gele kleur, carotenoïden geven een oranje kleur, </a:t>
            </a:r>
            <a:r>
              <a:rPr lang="nl-NL" dirty="0" err="1"/>
              <a:t>anthocyaninen</a:t>
            </a:r>
            <a:r>
              <a:rPr lang="nl-NL" dirty="0"/>
              <a:t> geven een rode kleur en de </a:t>
            </a:r>
            <a:r>
              <a:rPr lang="nl-NL" dirty="0" err="1"/>
              <a:t>tanninen</a:t>
            </a:r>
            <a:r>
              <a:rPr lang="nl-NL" dirty="0"/>
              <a:t> geven een bruine kleur) zichtbaar.</a:t>
            </a:r>
          </a:p>
        </p:txBody>
      </p:sp>
      <p:pic>
        <p:nvPicPr>
          <p:cNvPr id="3" name="Afbeelding 2">
            <a:extLst>
              <a:ext uri="{FF2B5EF4-FFF2-40B4-BE49-F238E27FC236}">
                <a16:creationId xmlns:a16="http://schemas.microsoft.com/office/drawing/2014/main" id="{119E7865-E458-6039-65AE-94AC4B81055C}"/>
              </a:ext>
            </a:extLst>
          </p:cNvPr>
          <p:cNvPicPr>
            <a:picLocks noChangeAspect="1"/>
          </p:cNvPicPr>
          <p:nvPr/>
        </p:nvPicPr>
        <p:blipFill>
          <a:blip r:embed="rId3"/>
          <a:stretch>
            <a:fillRect/>
          </a:stretch>
        </p:blipFill>
        <p:spPr>
          <a:xfrm>
            <a:off x="8239760" y="4965603"/>
            <a:ext cx="3952240" cy="1892397"/>
          </a:xfrm>
          <a:prstGeom prst="rect">
            <a:avLst/>
          </a:prstGeom>
        </p:spPr>
      </p:pic>
    </p:spTree>
    <p:extLst>
      <p:ext uri="{BB962C8B-B14F-4D97-AF65-F5344CB8AC3E}">
        <p14:creationId xmlns:p14="http://schemas.microsoft.com/office/powerpoint/2010/main" val="37045908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 calcmode="lin" valueType="num">
                                      <p:cBhvr additive="base">
                                        <p:cTn id="7" dur="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Bladval</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7886700" cy="4738260"/>
          </a:xfrm>
        </p:spPr>
        <p:txBody>
          <a:bodyPr>
            <a:normAutofit/>
          </a:bodyPr>
          <a:lstStyle/>
          <a:p>
            <a:pPr indent="0">
              <a:buNone/>
              <a:defRPr/>
            </a:pPr>
            <a:r>
              <a:rPr lang="nl-NL" dirty="0"/>
              <a:t>Bladval in de herfst wordt voorafgegaan door veranderingen in de weefsels aan of in de bladbasis. Er worden twee laagjes gevormd.</a:t>
            </a:r>
            <a:br>
              <a:rPr lang="nl-NL" dirty="0"/>
            </a:br>
            <a:r>
              <a:rPr lang="nl-NL" dirty="0"/>
              <a:t> </a:t>
            </a:r>
          </a:p>
          <a:p>
            <a:pPr marL="342900" indent="-342900">
              <a:defRPr/>
            </a:pPr>
            <a:r>
              <a:rPr lang="nl-NL" dirty="0"/>
              <a:t>Een </a:t>
            </a:r>
            <a:r>
              <a:rPr lang="nl-NL" dirty="0" err="1"/>
              <a:t>afscheidingslaag</a:t>
            </a:r>
            <a:r>
              <a:rPr lang="nl-NL" dirty="0"/>
              <a:t> (</a:t>
            </a:r>
            <a:r>
              <a:rPr lang="nl-NL" dirty="0" err="1"/>
              <a:t>abscissielaag</a:t>
            </a:r>
            <a:r>
              <a:rPr lang="nl-NL" dirty="0"/>
              <a:t>) </a:t>
            </a:r>
          </a:p>
          <a:p>
            <a:pPr indent="0">
              <a:buNone/>
              <a:defRPr/>
            </a:pPr>
            <a:endParaRPr lang="nl-NL" dirty="0"/>
          </a:p>
          <a:p>
            <a:pPr marL="342900" indent="-342900">
              <a:defRPr/>
            </a:pPr>
            <a:r>
              <a:rPr lang="nl-NL" dirty="0"/>
              <a:t>Een beschermende laag.</a:t>
            </a:r>
          </a:p>
          <a:p>
            <a:pPr indent="0">
              <a:buNone/>
              <a:defRPr/>
            </a:pPr>
            <a:endParaRPr lang="nl-NL" dirty="0"/>
          </a:p>
        </p:txBody>
      </p:sp>
      <p:pic>
        <p:nvPicPr>
          <p:cNvPr id="3" name="Afbeelding 2">
            <a:extLst>
              <a:ext uri="{FF2B5EF4-FFF2-40B4-BE49-F238E27FC236}">
                <a16:creationId xmlns:a16="http://schemas.microsoft.com/office/drawing/2014/main" id="{232C814B-3DF7-BB1A-6953-AC247A4F7D03}"/>
              </a:ext>
            </a:extLst>
          </p:cNvPr>
          <p:cNvPicPr>
            <a:picLocks noChangeAspect="1"/>
          </p:cNvPicPr>
          <p:nvPr/>
        </p:nvPicPr>
        <p:blipFill>
          <a:blip r:embed="rId3"/>
          <a:stretch>
            <a:fillRect/>
          </a:stretch>
        </p:blipFill>
        <p:spPr>
          <a:xfrm>
            <a:off x="9163226" y="4280006"/>
            <a:ext cx="1949550" cy="1828894"/>
          </a:xfrm>
          <a:prstGeom prst="rect">
            <a:avLst/>
          </a:prstGeom>
        </p:spPr>
      </p:pic>
    </p:spTree>
    <p:extLst>
      <p:ext uri="{BB962C8B-B14F-4D97-AF65-F5344CB8AC3E}">
        <p14:creationId xmlns:p14="http://schemas.microsoft.com/office/powerpoint/2010/main" val="26076357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animEffect transition="in" filter="fade">
                                      <p:cBhvr>
                                        <p:cTn id="7" dur="1000"/>
                                        <p:tgtEl>
                                          <p:spTgt spid="7171">
                                            <p:txEl>
                                              <p:pRg st="1" end="1"/>
                                            </p:txEl>
                                          </p:spTgt>
                                        </p:tgtEl>
                                      </p:cBhvr>
                                    </p:animEffect>
                                    <p:anim calcmode="lin" valueType="num">
                                      <p:cBhvr>
                                        <p:cTn id="8" dur="1000" fill="hold"/>
                                        <p:tgtEl>
                                          <p:spTgt spid="7171">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1">
                                            <p:txEl>
                                              <p:pRg st="3" end="3"/>
                                            </p:txEl>
                                          </p:spTgt>
                                        </p:tgtEl>
                                        <p:attrNameLst>
                                          <p:attrName>style.visibility</p:attrName>
                                        </p:attrNameLst>
                                      </p:cBhvr>
                                      <p:to>
                                        <p:strVal val="visible"/>
                                      </p:to>
                                    </p:set>
                                    <p:animEffect transition="in" filter="fade">
                                      <p:cBhvr>
                                        <p:cTn id="14" dur="1000"/>
                                        <p:tgtEl>
                                          <p:spTgt spid="7171">
                                            <p:txEl>
                                              <p:pRg st="3" end="3"/>
                                            </p:txEl>
                                          </p:spTgt>
                                        </p:tgtEl>
                                      </p:cBhvr>
                                    </p:animEffect>
                                    <p:anim calcmode="lin" valueType="num">
                                      <p:cBhvr>
                                        <p:cTn id="15" dur="1000" fill="hold"/>
                                        <p:tgtEl>
                                          <p:spTgt spid="7171">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717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Bladval, </a:t>
            </a:r>
            <a:r>
              <a:rPr lang="nl-NL" altLang="nl-NL" b="1" dirty="0" err="1"/>
              <a:t>abscissielaag</a:t>
            </a:r>
            <a:endParaRPr lang="nl-NL" altLang="nl-NL" b="1" dirty="0"/>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8130090" cy="4738260"/>
          </a:xfrm>
        </p:spPr>
        <p:txBody>
          <a:bodyPr>
            <a:normAutofit lnSpcReduction="10000"/>
          </a:bodyPr>
          <a:lstStyle/>
          <a:p>
            <a:pPr indent="0">
              <a:buNone/>
              <a:defRPr/>
            </a:pPr>
            <a:endParaRPr lang="nl-NL" dirty="0"/>
          </a:p>
          <a:p>
            <a:pPr indent="0">
              <a:buNone/>
              <a:defRPr/>
            </a:pPr>
            <a:r>
              <a:rPr lang="nl-NL" dirty="0"/>
              <a:t>Een </a:t>
            </a:r>
            <a:r>
              <a:rPr lang="nl-NL" dirty="0" err="1"/>
              <a:t>abscissielaag</a:t>
            </a:r>
            <a:r>
              <a:rPr lang="nl-NL" dirty="0"/>
              <a:t> is een dunne laag van gespecialiseerde cellen die zich vormt aan de basis van een orgaan van de plant, zoals een blad, vrucht, bloem of stengel. </a:t>
            </a:r>
          </a:p>
          <a:p>
            <a:pPr indent="0">
              <a:buNone/>
              <a:defRPr/>
            </a:pPr>
            <a:endParaRPr lang="nl-NL" dirty="0"/>
          </a:p>
          <a:p>
            <a:pPr indent="0">
              <a:buNone/>
              <a:defRPr/>
            </a:pPr>
            <a:endParaRPr lang="nl-NL" dirty="0"/>
          </a:p>
          <a:p>
            <a:pPr indent="0">
              <a:buNone/>
              <a:defRPr/>
            </a:pPr>
            <a:r>
              <a:rPr lang="nl-NL" dirty="0"/>
              <a:t>Deze laag is verantwoordelijk voor het gecontroleerd afstoten (of laten vallen) van dat orgaan,</a:t>
            </a:r>
          </a:p>
          <a:p>
            <a:pPr indent="0">
              <a:buNone/>
              <a:defRPr/>
            </a:pPr>
            <a:endParaRPr lang="nl-NL" dirty="0"/>
          </a:p>
          <a:p>
            <a:pPr indent="0">
              <a:buNone/>
              <a:defRPr/>
            </a:pPr>
            <a:endParaRPr lang="nl-NL" dirty="0"/>
          </a:p>
          <a:p>
            <a:pPr indent="0">
              <a:buNone/>
              <a:defRPr/>
            </a:pPr>
            <a:r>
              <a:rPr lang="nl-NL" dirty="0"/>
              <a:t>Een proces dat bekendstaat als </a:t>
            </a:r>
            <a:r>
              <a:rPr lang="nl-NL" b="1" dirty="0"/>
              <a:t>abscissie</a:t>
            </a:r>
            <a:r>
              <a:rPr lang="nl-NL" dirty="0"/>
              <a:t>. Dit mechanisme is van groot belang voor de gezondheid en het overleven van de plant.</a:t>
            </a:r>
          </a:p>
        </p:txBody>
      </p:sp>
      <p:pic>
        <p:nvPicPr>
          <p:cNvPr id="5" name="Afbeelding 4">
            <a:extLst>
              <a:ext uri="{FF2B5EF4-FFF2-40B4-BE49-F238E27FC236}">
                <a16:creationId xmlns:a16="http://schemas.microsoft.com/office/drawing/2014/main" id="{255C8BCB-9FD6-F4C9-3397-20B227D2C9C2}"/>
              </a:ext>
            </a:extLst>
          </p:cNvPr>
          <p:cNvPicPr>
            <a:picLocks noChangeAspect="1"/>
          </p:cNvPicPr>
          <p:nvPr/>
        </p:nvPicPr>
        <p:blipFill>
          <a:blip r:embed="rId3"/>
          <a:stretch>
            <a:fillRect/>
          </a:stretch>
        </p:blipFill>
        <p:spPr>
          <a:xfrm>
            <a:off x="9301812" y="-95827"/>
            <a:ext cx="2890188" cy="2624423"/>
          </a:xfrm>
          <a:prstGeom prst="rect">
            <a:avLst/>
          </a:prstGeom>
        </p:spPr>
      </p:pic>
    </p:spTree>
    <p:extLst>
      <p:ext uri="{BB962C8B-B14F-4D97-AF65-F5344CB8AC3E}">
        <p14:creationId xmlns:p14="http://schemas.microsoft.com/office/powerpoint/2010/main" val="411364334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4" end="4"/>
                                            </p:txEl>
                                          </p:spTgt>
                                        </p:tgtEl>
                                        <p:attrNameLst>
                                          <p:attrName>style.visibility</p:attrName>
                                        </p:attrNameLst>
                                      </p:cBhvr>
                                      <p:to>
                                        <p:strVal val="visible"/>
                                      </p:to>
                                    </p:set>
                                    <p:animEffect transition="in" filter="fade">
                                      <p:cBhvr>
                                        <p:cTn id="7" dur="1000"/>
                                        <p:tgtEl>
                                          <p:spTgt spid="7171">
                                            <p:txEl>
                                              <p:pRg st="4" end="4"/>
                                            </p:txEl>
                                          </p:spTgt>
                                        </p:tgtEl>
                                      </p:cBhvr>
                                    </p:animEffect>
                                    <p:anim calcmode="lin" valueType="num">
                                      <p:cBhvr>
                                        <p:cTn id="8" dur="1000" fill="hold"/>
                                        <p:tgtEl>
                                          <p:spTgt spid="7171">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1">
                                            <p:txEl>
                                              <p:pRg st="7" end="7"/>
                                            </p:txEl>
                                          </p:spTgt>
                                        </p:tgtEl>
                                        <p:attrNameLst>
                                          <p:attrName>style.visibility</p:attrName>
                                        </p:attrNameLst>
                                      </p:cBhvr>
                                      <p:to>
                                        <p:strVal val="visible"/>
                                      </p:to>
                                    </p:set>
                                    <p:animEffect transition="in" filter="fade">
                                      <p:cBhvr>
                                        <p:cTn id="14" dur="1000"/>
                                        <p:tgtEl>
                                          <p:spTgt spid="7171">
                                            <p:txEl>
                                              <p:pRg st="7" end="7"/>
                                            </p:txEl>
                                          </p:spTgt>
                                        </p:tgtEl>
                                      </p:cBhvr>
                                    </p:animEffect>
                                    <p:anim calcmode="lin" valueType="num">
                                      <p:cBhvr>
                                        <p:cTn id="15" dur="1000" fill="hold"/>
                                        <p:tgtEl>
                                          <p:spTgt spid="7171">
                                            <p:txEl>
                                              <p:pRg st="7" end="7"/>
                                            </p:txEl>
                                          </p:spTgt>
                                        </p:tgtEl>
                                        <p:attrNameLst>
                                          <p:attrName>ppt_x</p:attrName>
                                        </p:attrNameLst>
                                      </p:cBhvr>
                                      <p:tavLst>
                                        <p:tav tm="0">
                                          <p:val>
                                            <p:strVal val="#ppt_x"/>
                                          </p:val>
                                        </p:tav>
                                        <p:tav tm="100000">
                                          <p:val>
                                            <p:strVal val="#ppt_x"/>
                                          </p:val>
                                        </p:tav>
                                      </p:tavLst>
                                    </p:anim>
                                    <p:anim calcmode="lin" valueType="num">
                                      <p:cBhvr>
                                        <p:cTn id="16" dur="1000" fill="hold"/>
                                        <p:tgtEl>
                                          <p:spTgt spid="717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Bladval, </a:t>
            </a:r>
            <a:r>
              <a:rPr lang="nl-NL" altLang="nl-NL" b="1" dirty="0" err="1"/>
              <a:t>abscissielaag</a:t>
            </a:r>
            <a:endParaRPr lang="nl-NL" altLang="nl-NL" b="1" dirty="0"/>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8130090" cy="4738260"/>
          </a:xfrm>
        </p:spPr>
        <p:txBody>
          <a:bodyPr>
            <a:normAutofit fontScale="92500"/>
          </a:bodyPr>
          <a:lstStyle/>
          <a:p>
            <a:pPr indent="0">
              <a:buNone/>
              <a:defRPr/>
            </a:pPr>
            <a:r>
              <a:rPr lang="nl-NL" dirty="0"/>
              <a:t>De </a:t>
            </a:r>
            <a:r>
              <a:rPr lang="nl-NL" dirty="0" err="1"/>
              <a:t>abscissielaag</a:t>
            </a:r>
            <a:r>
              <a:rPr lang="nl-NL" dirty="0"/>
              <a:t> bestaat uit cellen die zwakker zijn en minder stevig met elkaar verbonden zijn dan de omliggende cellen. </a:t>
            </a:r>
          </a:p>
          <a:p>
            <a:pPr indent="0">
              <a:buNone/>
              <a:defRPr/>
            </a:pPr>
            <a:endParaRPr lang="nl-NL" dirty="0"/>
          </a:p>
          <a:p>
            <a:pPr indent="0">
              <a:buNone/>
              <a:defRPr/>
            </a:pPr>
            <a:r>
              <a:rPr lang="nl-NL" dirty="0"/>
              <a:t>Wanneer het tijd is om een orgaan af te stoten, wordt er pectine afgebroken (een stof die de celwanden aan elkaar bindt), waardoor de cellen in de </a:t>
            </a:r>
            <a:r>
              <a:rPr lang="nl-NL" dirty="0" err="1"/>
              <a:t>abscissielaag</a:t>
            </a:r>
            <a:r>
              <a:rPr lang="nl-NL" dirty="0"/>
              <a:t> uit elkaar vallen.</a:t>
            </a:r>
          </a:p>
          <a:p>
            <a:pPr indent="0">
              <a:buNone/>
              <a:defRPr/>
            </a:pPr>
            <a:endParaRPr lang="nl-NL" dirty="0"/>
          </a:p>
          <a:p>
            <a:pPr indent="0">
              <a:buNone/>
              <a:defRPr/>
            </a:pPr>
            <a:endParaRPr lang="nl-NL" dirty="0"/>
          </a:p>
          <a:p>
            <a:pPr indent="0">
              <a:buNone/>
              <a:defRPr/>
            </a:pPr>
            <a:endParaRPr lang="nl-NL" dirty="0"/>
          </a:p>
          <a:p>
            <a:pPr marL="342900" indent="-342900">
              <a:defRPr/>
            </a:pPr>
            <a:r>
              <a:rPr lang="nl-NL" dirty="0"/>
              <a:t>door het oplossen van de </a:t>
            </a:r>
            <a:r>
              <a:rPr lang="nl-NL" dirty="0" err="1"/>
              <a:t>middenlamellen</a:t>
            </a:r>
            <a:r>
              <a:rPr lang="nl-NL" dirty="0"/>
              <a:t> van de cellen</a:t>
            </a:r>
          </a:p>
          <a:p>
            <a:pPr indent="0">
              <a:buNone/>
              <a:defRPr/>
            </a:pPr>
            <a:r>
              <a:rPr lang="nl-NL" dirty="0"/>
              <a:t> </a:t>
            </a:r>
          </a:p>
          <a:p>
            <a:pPr marL="342900" indent="-342900">
              <a:defRPr/>
            </a:pPr>
            <a:r>
              <a:rPr lang="nl-NL" dirty="0"/>
              <a:t>door het oplossen van wanden en cellen</a:t>
            </a:r>
          </a:p>
          <a:p>
            <a:pPr marL="342900" indent="-342900">
              <a:defRPr/>
            </a:pPr>
            <a:endParaRPr lang="nl-NL" dirty="0"/>
          </a:p>
          <a:p>
            <a:pPr marL="342900" indent="-342900">
              <a:defRPr/>
            </a:pPr>
            <a:r>
              <a:rPr lang="nl-NL" dirty="0"/>
              <a:t>door de vorming van een kurklaagje door de bladsteel.</a:t>
            </a:r>
          </a:p>
          <a:p>
            <a:pPr indent="0">
              <a:buNone/>
              <a:defRPr/>
            </a:pPr>
            <a:endParaRPr lang="nl-NL" dirty="0"/>
          </a:p>
        </p:txBody>
      </p:sp>
      <p:pic>
        <p:nvPicPr>
          <p:cNvPr id="5" name="Afbeelding 4">
            <a:extLst>
              <a:ext uri="{FF2B5EF4-FFF2-40B4-BE49-F238E27FC236}">
                <a16:creationId xmlns:a16="http://schemas.microsoft.com/office/drawing/2014/main" id="{255C8BCB-9FD6-F4C9-3397-20B227D2C9C2}"/>
              </a:ext>
            </a:extLst>
          </p:cNvPr>
          <p:cNvPicPr>
            <a:picLocks noChangeAspect="1"/>
          </p:cNvPicPr>
          <p:nvPr/>
        </p:nvPicPr>
        <p:blipFill>
          <a:blip r:embed="rId3"/>
          <a:stretch>
            <a:fillRect/>
          </a:stretch>
        </p:blipFill>
        <p:spPr>
          <a:xfrm>
            <a:off x="9301812" y="-95827"/>
            <a:ext cx="2890188" cy="2624423"/>
          </a:xfrm>
          <a:prstGeom prst="rect">
            <a:avLst/>
          </a:prstGeom>
        </p:spPr>
      </p:pic>
    </p:spTree>
    <p:extLst>
      <p:ext uri="{BB962C8B-B14F-4D97-AF65-F5344CB8AC3E}">
        <p14:creationId xmlns:p14="http://schemas.microsoft.com/office/powerpoint/2010/main" val="30116903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6" end="6"/>
                                            </p:txEl>
                                          </p:spTgt>
                                        </p:tgtEl>
                                        <p:attrNameLst>
                                          <p:attrName>style.visibility</p:attrName>
                                        </p:attrNameLst>
                                      </p:cBhvr>
                                      <p:to>
                                        <p:strVal val="visible"/>
                                      </p:to>
                                    </p:set>
                                    <p:animEffect transition="in" filter="fade">
                                      <p:cBhvr>
                                        <p:cTn id="7" dur="1000"/>
                                        <p:tgtEl>
                                          <p:spTgt spid="7171">
                                            <p:txEl>
                                              <p:pRg st="6" end="6"/>
                                            </p:txEl>
                                          </p:spTgt>
                                        </p:tgtEl>
                                      </p:cBhvr>
                                    </p:animEffect>
                                    <p:anim calcmode="lin" valueType="num">
                                      <p:cBhvr>
                                        <p:cTn id="8" dur="1000" fill="hold"/>
                                        <p:tgtEl>
                                          <p:spTgt spid="7171">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1">
                                            <p:txEl>
                                              <p:pRg st="7" end="7"/>
                                            </p:txEl>
                                          </p:spTgt>
                                        </p:tgtEl>
                                        <p:attrNameLst>
                                          <p:attrName>style.visibility</p:attrName>
                                        </p:attrNameLst>
                                      </p:cBhvr>
                                      <p:to>
                                        <p:strVal val="visible"/>
                                      </p:to>
                                    </p:set>
                                    <p:animEffect transition="in" filter="fade">
                                      <p:cBhvr>
                                        <p:cTn id="12" dur="1000"/>
                                        <p:tgtEl>
                                          <p:spTgt spid="7171">
                                            <p:txEl>
                                              <p:pRg st="7" end="7"/>
                                            </p:txEl>
                                          </p:spTgt>
                                        </p:tgtEl>
                                      </p:cBhvr>
                                    </p:animEffect>
                                    <p:anim calcmode="lin" valueType="num">
                                      <p:cBhvr>
                                        <p:cTn id="13" dur="1000" fill="hold"/>
                                        <p:tgtEl>
                                          <p:spTgt spid="7171">
                                            <p:txEl>
                                              <p:pRg st="7" end="7"/>
                                            </p:txEl>
                                          </p:spTgt>
                                        </p:tgtEl>
                                        <p:attrNameLst>
                                          <p:attrName>ppt_x</p:attrName>
                                        </p:attrNameLst>
                                      </p:cBhvr>
                                      <p:tavLst>
                                        <p:tav tm="0">
                                          <p:val>
                                            <p:strVal val="#ppt_x"/>
                                          </p:val>
                                        </p:tav>
                                        <p:tav tm="100000">
                                          <p:val>
                                            <p:strVal val="#ppt_x"/>
                                          </p:val>
                                        </p:tav>
                                      </p:tavLst>
                                    </p:anim>
                                    <p:anim calcmode="lin" valueType="num">
                                      <p:cBhvr>
                                        <p:cTn id="14" dur="1000" fill="hold"/>
                                        <p:tgtEl>
                                          <p:spTgt spid="7171">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171">
                                            <p:txEl>
                                              <p:pRg st="8" end="8"/>
                                            </p:txEl>
                                          </p:spTgt>
                                        </p:tgtEl>
                                        <p:attrNameLst>
                                          <p:attrName>style.visibility</p:attrName>
                                        </p:attrNameLst>
                                      </p:cBhvr>
                                      <p:to>
                                        <p:strVal val="visible"/>
                                      </p:to>
                                    </p:set>
                                    <p:animEffect transition="in" filter="fade">
                                      <p:cBhvr>
                                        <p:cTn id="19" dur="1000"/>
                                        <p:tgtEl>
                                          <p:spTgt spid="7171">
                                            <p:txEl>
                                              <p:pRg st="8" end="8"/>
                                            </p:txEl>
                                          </p:spTgt>
                                        </p:tgtEl>
                                      </p:cBhvr>
                                    </p:animEffect>
                                    <p:anim calcmode="lin" valueType="num">
                                      <p:cBhvr>
                                        <p:cTn id="20" dur="1000" fill="hold"/>
                                        <p:tgtEl>
                                          <p:spTgt spid="7171">
                                            <p:txEl>
                                              <p:pRg st="8" end="8"/>
                                            </p:txEl>
                                          </p:spTgt>
                                        </p:tgtEl>
                                        <p:attrNameLst>
                                          <p:attrName>ppt_x</p:attrName>
                                        </p:attrNameLst>
                                      </p:cBhvr>
                                      <p:tavLst>
                                        <p:tav tm="0">
                                          <p:val>
                                            <p:strVal val="#ppt_x"/>
                                          </p:val>
                                        </p:tav>
                                        <p:tav tm="100000">
                                          <p:val>
                                            <p:strVal val="#ppt_x"/>
                                          </p:val>
                                        </p:tav>
                                      </p:tavLst>
                                    </p:anim>
                                    <p:anim calcmode="lin" valueType="num">
                                      <p:cBhvr>
                                        <p:cTn id="21" dur="1000" fill="hold"/>
                                        <p:tgtEl>
                                          <p:spTgt spid="7171">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171">
                                            <p:txEl>
                                              <p:pRg st="10" end="10"/>
                                            </p:txEl>
                                          </p:spTgt>
                                        </p:tgtEl>
                                        <p:attrNameLst>
                                          <p:attrName>style.visibility</p:attrName>
                                        </p:attrNameLst>
                                      </p:cBhvr>
                                      <p:to>
                                        <p:strVal val="visible"/>
                                      </p:to>
                                    </p:set>
                                    <p:animEffect transition="in" filter="fade">
                                      <p:cBhvr>
                                        <p:cTn id="26" dur="1000"/>
                                        <p:tgtEl>
                                          <p:spTgt spid="7171">
                                            <p:txEl>
                                              <p:pRg st="10" end="10"/>
                                            </p:txEl>
                                          </p:spTgt>
                                        </p:tgtEl>
                                      </p:cBhvr>
                                    </p:animEffect>
                                    <p:anim calcmode="lin" valueType="num">
                                      <p:cBhvr>
                                        <p:cTn id="27" dur="1000" fill="hold"/>
                                        <p:tgtEl>
                                          <p:spTgt spid="7171">
                                            <p:txEl>
                                              <p:pRg st="10" end="10"/>
                                            </p:txEl>
                                          </p:spTgt>
                                        </p:tgtEl>
                                        <p:attrNameLst>
                                          <p:attrName>ppt_x</p:attrName>
                                        </p:attrNameLst>
                                      </p:cBhvr>
                                      <p:tavLst>
                                        <p:tav tm="0">
                                          <p:val>
                                            <p:strVal val="#ppt_x"/>
                                          </p:val>
                                        </p:tav>
                                        <p:tav tm="100000">
                                          <p:val>
                                            <p:strVal val="#ppt_x"/>
                                          </p:val>
                                        </p:tav>
                                      </p:tavLst>
                                    </p:anim>
                                    <p:anim calcmode="lin" valueType="num">
                                      <p:cBhvr>
                                        <p:cTn id="28" dur="1000" fill="hold"/>
                                        <p:tgtEl>
                                          <p:spTgt spid="7171">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Bladval </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6651494" cy="4738260"/>
          </a:xfrm>
        </p:spPr>
        <p:txBody>
          <a:bodyPr>
            <a:normAutofit/>
          </a:bodyPr>
          <a:lstStyle/>
          <a:p>
            <a:pPr indent="0">
              <a:buNone/>
              <a:defRPr/>
            </a:pPr>
            <a:r>
              <a:rPr lang="nl-NL" dirty="0"/>
              <a:t>De beschermende laag isoleert het blad van de stengel. </a:t>
            </a:r>
          </a:p>
          <a:p>
            <a:pPr indent="0">
              <a:buNone/>
              <a:defRPr/>
            </a:pPr>
            <a:endParaRPr lang="nl-NL" dirty="0"/>
          </a:p>
          <a:p>
            <a:pPr indent="0">
              <a:buNone/>
              <a:defRPr/>
            </a:pPr>
            <a:r>
              <a:rPr lang="nl-NL" dirty="0"/>
              <a:t>Onder deze laag vindt peridermvorming plaats en worden door de productie van gom de nerven afgesloten.</a:t>
            </a:r>
          </a:p>
        </p:txBody>
      </p:sp>
      <p:pic>
        <p:nvPicPr>
          <p:cNvPr id="3" name="Afbeelding 2">
            <a:extLst>
              <a:ext uri="{FF2B5EF4-FFF2-40B4-BE49-F238E27FC236}">
                <a16:creationId xmlns:a16="http://schemas.microsoft.com/office/drawing/2014/main" id="{8D49ADA3-6C36-1DB5-5657-6762ECE229A4}"/>
              </a:ext>
            </a:extLst>
          </p:cNvPr>
          <p:cNvPicPr>
            <a:picLocks noChangeAspect="1"/>
          </p:cNvPicPr>
          <p:nvPr/>
        </p:nvPicPr>
        <p:blipFill>
          <a:blip r:embed="rId3"/>
          <a:stretch>
            <a:fillRect/>
          </a:stretch>
        </p:blipFill>
        <p:spPr>
          <a:xfrm>
            <a:off x="8965924" y="592001"/>
            <a:ext cx="2605731" cy="2444464"/>
          </a:xfrm>
          <a:prstGeom prst="rect">
            <a:avLst/>
          </a:prstGeom>
        </p:spPr>
      </p:pic>
    </p:spTree>
    <p:extLst>
      <p:ext uri="{BB962C8B-B14F-4D97-AF65-F5344CB8AC3E}">
        <p14:creationId xmlns:p14="http://schemas.microsoft.com/office/powerpoint/2010/main" val="3773666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 calcmode="lin" valueType="num">
                                      <p:cBhvr additive="base">
                                        <p:cTn id="7" dur="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Groenblijvende planten</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51516"/>
            <a:ext cx="8765816" cy="4738260"/>
          </a:xfrm>
        </p:spPr>
        <p:txBody>
          <a:bodyPr>
            <a:normAutofit lnSpcReduction="10000"/>
          </a:bodyPr>
          <a:lstStyle/>
          <a:p>
            <a:pPr indent="0">
              <a:buNone/>
              <a:defRPr/>
            </a:pPr>
            <a:r>
              <a:rPr lang="nl-NL" dirty="0"/>
              <a:t>Groene bomen, met name naaldbomen zoals dennen en sparren, bevriezen niet in de winter door een combinatie van verschillende aanpassingen die hen beschermen tegen de kou:</a:t>
            </a:r>
          </a:p>
          <a:p>
            <a:pPr indent="0">
              <a:buNone/>
              <a:defRPr/>
            </a:pPr>
            <a:endParaRPr lang="nl-NL" dirty="0"/>
          </a:p>
          <a:p>
            <a:pPr marL="342900" indent="-342900">
              <a:defRPr/>
            </a:pPr>
            <a:r>
              <a:rPr lang="nl-NL" b="1" i="1" dirty="0"/>
              <a:t>Antivriesstoffen in de cellen</a:t>
            </a:r>
          </a:p>
          <a:p>
            <a:pPr marL="342900" indent="-342900">
              <a:defRPr/>
            </a:pPr>
            <a:r>
              <a:rPr lang="nl-NL" b="1" i="1" dirty="0"/>
              <a:t>Nadelige vorm van bladeren</a:t>
            </a:r>
          </a:p>
          <a:p>
            <a:pPr marL="342900" indent="-342900">
              <a:defRPr/>
            </a:pPr>
            <a:r>
              <a:rPr lang="nl-NL" b="1" i="1" dirty="0"/>
              <a:t>Langzaam metabolisme: </a:t>
            </a:r>
          </a:p>
          <a:p>
            <a:pPr marL="342900" indent="-342900">
              <a:defRPr/>
            </a:pPr>
            <a:r>
              <a:rPr lang="nl-NL" b="1" i="1" dirty="0"/>
              <a:t>Water in extracellulaire ruimtes</a:t>
            </a:r>
          </a:p>
          <a:p>
            <a:pPr marL="342900" indent="-342900">
              <a:defRPr/>
            </a:pPr>
            <a:endParaRPr lang="nl-NL" dirty="0"/>
          </a:p>
          <a:p>
            <a:pPr indent="0">
              <a:buNone/>
              <a:defRPr/>
            </a:pPr>
            <a:r>
              <a:rPr lang="nl-NL" dirty="0"/>
              <a:t>Dit voorkomt dat de cellen zelf beschadigd raken. </a:t>
            </a:r>
            <a:br>
              <a:rPr lang="nl-NL" dirty="0"/>
            </a:br>
            <a:r>
              <a:rPr lang="nl-NL" dirty="0"/>
              <a:t>Deze aanpassingen helpen groene bomen om de winter door te komen zonder dat hun cellen bevriezen en beschadigd raken. Hierdoor kunnen ze ook in koude klimaten groen blijven.</a:t>
            </a:r>
          </a:p>
        </p:txBody>
      </p:sp>
    </p:spTree>
    <p:extLst>
      <p:ext uri="{BB962C8B-B14F-4D97-AF65-F5344CB8AC3E}">
        <p14:creationId xmlns:p14="http://schemas.microsoft.com/office/powerpoint/2010/main" val="22524412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Effect transition="in" filter="fade">
                                      <p:cBhvr>
                                        <p:cTn id="7" dur="1000"/>
                                        <p:tgtEl>
                                          <p:spTgt spid="7171">
                                            <p:txEl>
                                              <p:pRg st="2" end="2"/>
                                            </p:txEl>
                                          </p:spTgt>
                                        </p:tgtEl>
                                      </p:cBhvr>
                                    </p:animEffect>
                                    <p:anim calcmode="lin" valueType="num">
                                      <p:cBhvr>
                                        <p:cTn id="8"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1">
                                            <p:txEl>
                                              <p:pRg st="3" end="3"/>
                                            </p:txEl>
                                          </p:spTgt>
                                        </p:tgtEl>
                                        <p:attrNameLst>
                                          <p:attrName>style.visibility</p:attrName>
                                        </p:attrNameLst>
                                      </p:cBhvr>
                                      <p:to>
                                        <p:strVal val="visible"/>
                                      </p:to>
                                    </p:set>
                                    <p:animEffect transition="in" filter="fade">
                                      <p:cBhvr>
                                        <p:cTn id="14" dur="1000"/>
                                        <p:tgtEl>
                                          <p:spTgt spid="7171">
                                            <p:txEl>
                                              <p:pRg st="3" end="3"/>
                                            </p:txEl>
                                          </p:spTgt>
                                        </p:tgtEl>
                                      </p:cBhvr>
                                    </p:animEffect>
                                    <p:anim calcmode="lin" valueType="num">
                                      <p:cBhvr>
                                        <p:cTn id="15" dur="1000" fill="hold"/>
                                        <p:tgtEl>
                                          <p:spTgt spid="7171">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717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171">
                                            <p:txEl>
                                              <p:pRg st="4" end="4"/>
                                            </p:txEl>
                                          </p:spTgt>
                                        </p:tgtEl>
                                        <p:attrNameLst>
                                          <p:attrName>style.visibility</p:attrName>
                                        </p:attrNameLst>
                                      </p:cBhvr>
                                      <p:to>
                                        <p:strVal val="visible"/>
                                      </p:to>
                                    </p:set>
                                    <p:animEffect transition="in" filter="fade">
                                      <p:cBhvr>
                                        <p:cTn id="21" dur="1000"/>
                                        <p:tgtEl>
                                          <p:spTgt spid="7171">
                                            <p:txEl>
                                              <p:pRg st="4" end="4"/>
                                            </p:txEl>
                                          </p:spTgt>
                                        </p:tgtEl>
                                      </p:cBhvr>
                                    </p:animEffect>
                                    <p:anim calcmode="lin" valueType="num">
                                      <p:cBhvr>
                                        <p:cTn id="22" dur="1000" fill="hold"/>
                                        <p:tgtEl>
                                          <p:spTgt spid="717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17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171">
                                            <p:txEl>
                                              <p:pRg st="5" end="5"/>
                                            </p:txEl>
                                          </p:spTgt>
                                        </p:tgtEl>
                                        <p:attrNameLst>
                                          <p:attrName>style.visibility</p:attrName>
                                        </p:attrNameLst>
                                      </p:cBhvr>
                                      <p:to>
                                        <p:strVal val="visible"/>
                                      </p:to>
                                    </p:set>
                                    <p:animEffect transition="in" filter="fade">
                                      <p:cBhvr>
                                        <p:cTn id="28" dur="1000"/>
                                        <p:tgtEl>
                                          <p:spTgt spid="7171">
                                            <p:txEl>
                                              <p:pRg st="5" end="5"/>
                                            </p:txEl>
                                          </p:spTgt>
                                        </p:tgtEl>
                                      </p:cBhvr>
                                    </p:animEffect>
                                    <p:anim calcmode="lin" valueType="num">
                                      <p:cBhvr>
                                        <p:cTn id="29" dur="1000" fill="hold"/>
                                        <p:tgtEl>
                                          <p:spTgt spid="7171">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717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171">
                                            <p:txEl>
                                              <p:pRg st="7" end="7"/>
                                            </p:txEl>
                                          </p:spTgt>
                                        </p:tgtEl>
                                        <p:attrNameLst>
                                          <p:attrName>style.visibility</p:attrName>
                                        </p:attrNameLst>
                                      </p:cBhvr>
                                      <p:to>
                                        <p:strVal val="visible"/>
                                      </p:to>
                                    </p:set>
                                    <p:animEffect transition="in" filter="fade">
                                      <p:cBhvr>
                                        <p:cTn id="35" dur="1000"/>
                                        <p:tgtEl>
                                          <p:spTgt spid="7171">
                                            <p:txEl>
                                              <p:pRg st="7" end="7"/>
                                            </p:txEl>
                                          </p:spTgt>
                                        </p:tgtEl>
                                      </p:cBhvr>
                                    </p:animEffect>
                                    <p:anim calcmode="lin" valueType="num">
                                      <p:cBhvr>
                                        <p:cTn id="36" dur="1000" fill="hold"/>
                                        <p:tgtEl>
                                          <p:spTgt spid="7171">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717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Groenblijvende planten</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767840"/>
            <a:ext cx="8593096" cy="4881296"/>
          </a:xfrm>
        </p:spPr>
        <p:txBody>
          <a:bodyPr>
            <a:normAutofit/>
          </a:bodyPr>
          <a:lstStyle/>
          <a:p>
            <a:pPr indent="0">
              <a:buNone/>
              <a:defRPr/>
            </a:pPr>
            <a:r>
              <a:rPr lang="nl-NL" b="1" i="1" dirty="0"/>
              <a:t>Antivriesstoffen in de cellen: </a:t>
            </a:r>
            <a:br>
              <a:rPr lang="nl-NL" b="1" i="1" dirty="0"/>
            </a:br>
            <a:r>
              <a:rPr lang="nl-NL" dirty="0"/>
              <a:t>Groene bomen bevatten vaak suikerachtige stoffen, zoals suikers en eiwitten, die fungeren als een soort antivries. Deze stoffen verlagen het vriespunt van het water in hun cellen, waardoor het minder snel bevriest.</a:t>
            </a:r>
          </a:p>
          <a:p>
            <a:pPr indent="0">
              <a:buNone/>
              <a:defRPr/>
            </a:pPr>
            <a:endParaRPr lang="nl-NL" dirty="0"/>
          </a:p>
          <a:p>
            <a:pPr indent="0">
              <a:buNone/>
              <a:defRPr/>
            </a:pPr>
            <a:r>
              <a:rPr lang="nl-NL" b="1" i="1" dirty="0"/>
              <a:t>Nadelige vorm van bladeren</a:t>
            </a:r>
            <a:r>
              <a:rPr lang="nl-NL" b="1" dirty="0"/>
              <a:t>: </a:t>
            </a:r>
            <a:br>
              <a:rPr lang="nl-NL" b="1" dirty="0"/>
            </a:br>
            <a:r>
              <a:rPr lang="nl-NL" dirty="0"/>
              <a:t>Naaldbomen hebben naaldvormige bladeren die minder oppervlakte hebben en bedekt zijn met een wasachtige laag. Dit vermindert waterverlies en helpt om uitdroging te voorkomen, wat belangrijk is omdat bevroren grond in de winter minder water beschikbaar maakt voor de boom.</a:t>
            </a:r>
          </a:p>
          <a:p>
            <a:pPr indent="0">
              <a:buNone/>
              <a:defRPr/>
            </a:pPr>
            <a:endParaRPr lang="nl-NL" dirty="0"/>
          </a:p>
        </p:txBody>
      </p:sp>
      <p:pic>
        <p:nvPicPr>
          <p:cNvPr id="3" name="Afbeelding 2">
            <a:extLst>
              <a:ext uri="{FF2B5EF4-FFF2-40B4-BE49-F238E27FC236}">
                <a16:creationId xmlns:a16="http://schemas.microsoft.com/office/drawing/2014/main" id="{52609190-B0A5-BBD3-45BF-0B5840FD400D}"/>
              </a:ext>
            </a:extLst>
          </p:cNvPr>
          <p:cNvPicPr>
            <a:picLocks noChangeAspect="1"/>
          </p:cNvPicPr>
          <p:nvPr/>
        </p:nvPicPr>
        <p:blipFill>
          <a:blip r:embed="rId3"/>
          <a:stretch>
            <a:fillRect/>
          </a:stretch>
        </p:blipFill>
        <p:spPr>
          <a:xfrm>
            <a:off x="9977121" y="4006801"/>
            <a:ext cx="1938972" cy="2283848"/>
          </a:xfrm>
          <a:prstGeom prst="rect">
            <a:avLst/>
          </a:prstGeom>
        </p:spPr>
      </p:pic>
      <p:pic>
        <p:nvPicPr>
          <p:cNvPr id="5" name="Afbeelding 4">
            <a:extLst>
              <a:ext uri="{FF2B5EF4-FFF2-40B4-BE49-F238E27FC236}">
                <a16:creationId xmlns:a16="http://schemas.microsoft.com/office/drawing/2014/main" id="{3B69091C-57A1-160C-549E-041E61ACAA92}"/>
              </a:ext>
            </a:extLst>
          </p:cNvPr>
          <p:cNvPicPr>
            <a:picLocks noChangeAspect="1"/>
          </p:cNvPicPr>
          <p:nvPr/>
        </p:nvPicPr>
        <p:blipFill>
          <a:blip r:embed="rId4"/>
          <a:stretch>
            <a:fillRect/>
          </a:stretch>
        </p:blipFill>
        <p:spPr>
          <a:xfrm>
            <a:off x="9805528" y="246332"/>
            <a:ext cx="2250272" cy="2212388"/>
          </a:xfrm>
          <a:prstGeom prst="rect">
            <a:avLst/>
          </a:prstGeom>
        </p:spPr>
      </p:pic>
    </p:spTree>
    <p:extLst>
      <p:ext uri="{BB962C8B-B14F-4D97-AF65-F5344CB8AC3E}">
        <p14:creationId xmlns:p14="http://schemas.microsoft.com/office/powerpoint/2010/main" val="161271575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Effect transition="in" filter="fade">
                                      <p:cBhvr>
                                        <p:cTn id="7" dur="1000"/>
                                        <p:tgtEl>
                                          <p:spTgt spid="7171">
                                            <p:txEl>
                                              <p:pRg st="2" end="2"/>
                                            </p:txEl>
                                          </p:spTgt>
                                        </p:tgtEl>
                                      </p:cBhvr>
                                    </p:animEffect>
                                    <p:anim calcmode="lin" valueType="num">
                                      <p:cBhvr>
                                        <p:cTn id="8"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Groenblijvende planten</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696720"/>
            <a:ext cx="8593096" cy="4952416"/>
          </a:xfrm>
        </p:spPr>
        <p:txBody>
          <a:bodyPr>
            <a:normAutofit/>
          </a:bodyPr>
          <a:lstStyle/>
          <a:p>
            <a:pPr indent="0">
              <a:buNone/>
              <a:defRPr/>
            </a:pPr>
            <a:r>
              <a:rPr lang="nl-NL" b="1" i="1" dirty="0"/>
              <a:t>Langzaam metabolisme</a:t>
            </a:r>
            <a:r>
              <a:rPr lang="nl-NL" dirty="0"/>
              <a:t>: </a:t>
            </a:r>
            <a:br>
              <a:rPr lang="nl-NL" dirty="0"/>
            </a:br>
            <a:r>
              <a:rPr lang="nl-NL" dirty="0"/>
              <a:t>Tijdens de winter vertragen deze bomen hun metabolisme drastisch. Dit betekent dat ze minder water nodig hebben en minder actief zijn, wat hun overlevingskansen bij lage temperaturen vergroot.</a:t>
            </a:r>
            <a:br>
              <a:rPr lang="nl-NL" dirty="0"/>
            </a:br>
            <a:endParaRPr lang="nl-NL" dirty="0"/>
          </a:p>
          <a:p>
            <a:pPr indent="0">
              <a:buNone/>
              <a:defRPr/>
            </a:pPr>
            <a:r>
              <a:rPr lang="nl-NL" b="1" i="1" dirty="0"/>
              <a:t>Water in extracellulaire ruimtes: </a:t>
            </a:r>
          </a:p>
          <a:p>
            <a:pPr indent="0">
              <a:buNone/>
              <a:defRPr/>
            </a:pPr>
            <a:r>
              <a:rPr lang="nl-NL" dirty="0"/>
              <a:t>Wanneer het echt koud wordt, kan het water in de ruimtes tussen de cellen van de boom bevriezen, maar het water binnen de cellen blijft vloeibaar dankzij de bovengenoemde antivriesstoffen. </a:t>
            </a:r>
          </a:p>
        </p:txBody>
      </p:sp>
    </p:spTree>
    <p:extLst>
      <p:ext uri="{BB962C8B-B14F-4D97-AF65-F5344CB8AC3E}">
        <p14:creationId xmlns:p14="http://schemas.microsoft.com/office/powerpoint/2010/main" val="1336243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1000"/>
                                        <p:tgtEl>
                                          <p:spTgt spid="7171">
                                            <p:txEl>
                                              <p:pRg st="0" end="0"/>
                                            </p:txEl>
                                          </p:spTgt>
                                        </p:tgtEl>
                                      </p:cBhvr>
                                    </p:animEffect>
                                    <p:anim calcmode="lin" valueType="num">
                                      <p:cBhvr>
                                        <p:cTn id="8" dur="1000" fill="hold"/>
                                        <p:tgtEl>
                                          <p:spTgt spid="71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1">
                                            <p:txEl>
                                              <p:pRg st="1" end="1"/>
                                            </p:txEl>
                                          </p:spTgt>
                                        </p:tgtEl>
                                        <p:attrNameLst>
                                          <p:attrName>style.visibility</p:attrName>
                                        </p:attrNameLst>
                                      </p:cBhvr>
                                      <p:to>
                                        <p:strVal val="visible"/>
                                      </p:to>
                                    </p:set>
                                    <p:animEffect transition="in" filter="fade">
                                      <p:cBhvr>
                                        <p:cTn id="14" dur="1000"/>
                                        <p:tgtEl>
                                          <p:spTgt spid="7171">
                                            <p:txEl>
                                              <p:pRg st="1" end="1"/>
                                            </p:txEl>
                                          </p:spTgt>
                                        </p:tgtEl>
                                      </p:cBhvr>
                                    </p:animEffect>
                                    <p:anim calcmode="lin" valueType="num">
                                      <p:cBhvr>
                                        <p:cTn id="15" dur="1000" fill="hold"/>
                                        <p:tgtEl>
                                          <p:spTgt spid="717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171">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Effect transition="in" filter="fade">
                                      <p:cBhvr>
                                        <p:cTn id="19" dur="1000"/>
                                        <p:tgtEl>
                                          <p:spTgt spid="7171">
                                            <p:txEl>
                                              <p:pRg st="2" end="2"/>
                                            </p:txEl>
                                          </p:spTgt>
                                        </p:tgtEl>
                                      </p:cBhvr>
                                    </p:animEffect>
                                    <p:anim calcmode="lin" valueType="num">
                                      <p:cBhvr>
                                        <p:cTn id="20"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17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ADC27E-CE15-18DE-A684-F225027F5B08}"/>
              </a:ext>
            </a:extLst>
          </p:cNvPr>
          <p:cNvSpPr>
            <a:spLocks noGrp="1"/>
          </p:cNvSpPr>
          <p:nvPr>
            <p:ph type="title"/>
          </p:nvPr>
        </p:nvSpPr>
        <p:spPr/>
        <p:txBody>
          <a:bodyPr/>
          <a:lstStyle/>
          <a:p>
            <a:endParaRPr lang="nl-NL"/>
          </a:p>
        </p:txBody>
      </p:sp>
      <p:pic>
        <p:nvPicPr>
          <p:cNvPr id="7" name="Tijdelijke aanduiding voor inhoud 6">
            <a:extLst>
              <a:ext uri="{FF2B5EF4-FFF2-40B4-BE49-F238E27FC236}">
                <a16:creationId xmlns:a16="http://schemas.microsoft.com/office/drawing/2014/main" id="{BD69F57B-71C1-8F7F-05D3-3FCC78FAECB1}"/>
              </a:ext>
            </a:extLst>
          </p:cNvPr>
          <p:cNvPicPr>
            <a:picLocks noGrp="1" noChangeAspect="1"/>
          </p:cNvPicPr>
          <p:nvPr>
            <p:ph idx="1"/>
          </p:nvPr>
        </p:nvPicPr>
        <p:blipFill>
          <a:blip r:embed="rId2"/>
          <a:stretch>
            <a:fillRect/>
          </a:stretch>
        </p:blipFill>
        <p:spPr>
          <a:xfrm>
            <a:off x="1172817" y="1371600"/>
            <a:ext cx="8487286" cy="4388487"/>
          </a:xfrm>
        </p:spPr>
      </p:pic>
    </p:spTree>
    <p:extLst>
      <p:ext uri="{BB962C8B-B14F-4D97-AF65-F5344CB8AC3E}">
        <p14:creationId xmlns:p14="http://schemas.microsoft.com/office/powerpoint/2010/main" val="25555212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Ziektes in bladeren</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7180856" cy="4738260"/>
          </a:xfrm>
        </p:spPr>
        <p:txBody>
          <a:bodyPr>
            <a:normAutofit/>
          </a:bodyPr>
          <a:lstStyle/>
          <a:p>
            <a:pPr indent="0">
              <a:buNone/>
              <a:defRPr/>
            </a:pPr>
            <a:r>
              <a:rPr lang="nl-NL" dirty="0"/>
              <a:t>Bladeren kunnen worden aangetast door voedingsgebrek, schimmels, insecten en het weer.</a:t>
            </a:r>
          </a:p>
          <a:p>
            <a:pPr indent="0">
              <a:buNone/>
              <a:defRPr/>
            </a:pPr>
            <a:endParaRPr lang="nl-NL" dirty="0"/>
          </a:p>
          <a:p>
            <a:pPr indent="0">
              <a:buNone/>
              <a:defRPr/>
            </a:pPr>
            <a:r>
              <a:rPr lang="nl-NL" b="1" dirty="0"/>
              <a:t>Enkele voedingsgebreken zijn:</a:t>
            </a:r>
          </a:p>
          <a:p>
            <a:pPr indent="0">
              <a:buNone/>
              <a:defRPr/>
            </a:pPr>
            <a:endParaRPr lang="nl-NL" dirty="0"/>
          </a:p>
          <a:p>
            <a:pPr marL="342900" indent="-342900">
              <a:defRPr/>
            </a:pPr>
            <a:r>
              <a:rPr lang="nl-NL" dirty="0"/>
              <a:t>IJzergebrek</a:t>
            </a:r>
          </a:p>
          <a:p>
            <a:pPr marL="342900" indent="-342900">
              <a:defRPr/>
            </a:pPr>
            <a:r>
              <a:rPr lang="nl-NL" dirty="0"/>
              <a:t>Stikstofgebrek</a:t>
            </a:r>
          </a:p>
          <a:p>
            <a:pPr marL="342900" indent="-342900">
              <a:defRPr/>
            </a:pPr>
            <a:r>
              <a:rPr lang="nl-NL" dirty="0"/>
              <a:t>Fosforgebrek</a:t>
            </a:r>
          </a:p>
          <a:p>
            <a:pPr marL="342900" indent="-342900">
              <a:defRPr/>
            </a:pPr>
            <a:r>
              <a:rPr lang="nl-NL" dirty="0"/>
              <a:t>Kaliumgebrek </a:t>
            </a:r>
          </a:p>
          <a:p>
            <a:pPr marL="342900" indent="-342900">
              <a:defRPr/>
            </a:pPr>
            <a:r>
              <a:rPr lang="nl-NL" dirty="0"/>
              <a:t>magnesiumgebrek</a:t>
            </a:r>
          </a:p>
          <a:p>
            <a:pPr indent="0">
              <a:buNone/>
              <a:defRPr/>
            </a:pPr>
            <a:endParaRPr lang="nl-NL" dirty="0"/>
          </a:p>
        </p:txBody>
      </p:sp>
      <p:pic>
        <p:nvPicPr>
          <p:cNvPr id="3" name="Afbeelding 2">
            <a:extLst>
              <a:ext uri="{FF2B5EF4-FFF2-40B4-BE49-F238E27FC236}">
                <a16:creationId xmlns:a16="http://schemas.microsoft.com/office/drawing/2014/main" id="{2791CB00-5BD2-4927-A408-EB46B3D04EC9}"/>
              </a:ext>
            </a:extLst>
          </p:cNvPr>
          <p:cNvPicPr>
            <a:picLocks noChangeAspect="1"/>
          </p:cNvPicPr>
          <p:nvPr/>
        </p:nvPicPr>
        <p:blipFill>
          <a:blip r:embed="rId3"/>
          <a:stretch>
            <a:fillRect/>
          </a:stretch>
        </p:blipFill>
        <p:spPr>
          <a:xfrm>
            <a:off x="8056879" y="208864"/>
            <a:ext cx="3805285" cy="5592496"/>
          </a:xfrm>
          <a:prstGeom prst="rect">
            <a:avLst/>
          </a:prstGeom>
        </p:spPr>
      </p:pic>
    </p:spTree>
    <p:extLst>
      <p:ext uri="{BB962C8B-B14F-4D97-AF65-F5344CB8AC3E}">
        <p14:creationId xmlns:p14="http://schemas.microsoft.com/office/powerpoint/2010/main" val="24112798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Effect transition="in" filter="fade">
                                      <p:cBhvr>
                                        <p:cTn id="7" dur="1000"/>
                                        <p:tgtEl>
                                          <p:spTgt spid="7171">
                                            <p:txEl>
                                              <p:pRg st="2" end="2"/>
                                            </p:txEl>
                                          </p:spTgt>
                                        </p:tgtEl>
                                      </p:cBhvr>
                                    </p:animEffect>
                                    <p:anim calcmode="lin" valueType="num">
                                      <p:cBhvr>
                                        <p:cTn id="8"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1">
                                            <p:txEl>
                                              <p:pRg st="4" end="4"/>
                                            </p:txEl>
                                          </p:spTgt>
                                        </p:tgtEl>
                                        <p:attrNameLst>
                                          <p:attrName>style.visibility</p:attrName>
                                        </p:attrNameLst>
                                      </p:cBhvr>
                                      <p:to>
                                        <p:strVal val="visible"/>
                                      </p:to>
                                    </p:set>
                                    <p:animEffect transition="in" filter="fade">
                                      <p:cBhvr>
                                        <p:cTn id="14" dur="1000"/>
                                        <p:tgtEl>
                                          <p:spTgt spid="7171">
                                            <p:txEl>
                                              <p:pRg st="4" end="4"/>
                                            </p:txEl>
                                          </p:spTgt>
                                        </p:tgtEl>
                                      </p:cBhvr>
                                    </p:animEffect>
                                    <p:anim calcmode="lin" valueType="num">
                                      <p:cBhvr>
                                        <p:cTn id="15" dur="1000" fill="hold"/>
                                        <p:tgtEl>
                                          <p:spTgt spid="7171">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717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171">
                                            <p:txEl>
                                              <p:pRg st="5" end="5"/>
                                            </p:txEl>
                                          </p:spTgt>
                                        </p:tgtEl>
                                        <p:attrNameLst>
                                          <p:attrName>style.visibility</p:attrName>
                                        </p:attrNameLst>
                                      </p:cBhvr>
                                      <p:to>
                                        <p:strVal val="visible"/>
                                      </p:to>
                                    </p:set>
                                    <p:animEffect transition="in" filter="fade">
                                      <p:cBhvr>
                                        <p:cTn id="21" dur="1000"/>
                                        <p:tgtEl>
                                          <p:spTgt spid="7171">
                                            <p:txEl>
                                              <p:pRg st="5" end="5"/>
                                            </p:txEl>
                                          </p:spTgt>
                                        </p:tgtEl>
                                      </p:cBhvr>
                                    </p:animEffect>
                                    <p:anim calcmode="lin" valueType="num">
                                      <p:cBhvr>
                                        <p:cTn id="22" dur="1000" fill="hold"/>
                                        <p:tgtEl>
                                          <p:spTgt spid="7171">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717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171">
                                            <p:txEl>
                                              <p:pRg st="6" end="6"/>
                                            </p:txEl>
                                          </p:spTgt>
                                        </p:tgtEl>
                                        <p:attrNameLst>
                                          <p:attrName>style.visibility</p:attrName>
                                        </p:attrNameLst>
                                      </p:cBhvr>
                                      <p:to>
                                        <p:strVal val="visible"/>
                                      </p:to>
                                    </p:set>
                                    <p:animEffect transition="in" filter="fade">
                                      <p:cBhvr>
                                        <p:cTn id="28" dur="1000"/>
                                        <p:tgtEl>
                                          <p:spTgt spid="7171">
                                            <p:txEl>
                                              <p:pRg st="6" end="6"/>
                                            </p:txEl>
                                          </p:spTgt>
                                        </p:tgtEl>
                                      </p:cBhvr>
                                    </p:animEffect>
                                    <p:anim calcmode="lin" valueType="num">
                                      <p:cBhvr>
                                        <p:cTn id="29" dur="1000" fill="hold"/>
                                        <p:tgtEl>
                                          <p:spTgt spid="717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717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171">
                                            <p:txEl>
                                              <p:pRg st="7" end="7"/>
                                            </p:txEl>
                                          </p:spTgt>
                                        </p:tgtEl>
                                        <p:attrNameLst>
                                          <p:attrName>style.visibility</p:attrName>
                                        </p:attrNameLst>
                                      </p:cBhvr>
                                      <p:to>
                                        <p:strVal val="visible"/>
                                      </p:to>
                                    </p:set>
                                    <p:animEffect transition="in" filter="fade">
                                      <p:cBhvr>
                                        <p:cTn id="35" dur="1000"/>
                                        <p:tgtEl>
                                          <p:spTgt spid="7171">
                                            <p:txEl>
                                              <p:pRg st="7" end="7"/>
                                            </p:txEl>
                                          </p:spTgt>
                                        </p:tgtEl>
                                      </p:cBhvr>
                                    </p:animEffect>
                                    <p:anim calcmode="lin" valueType="num">
                                      <p:cBhvr>
                                        <p:cTn id="36" dur="1000" fill="hold"/>
                                        <p:tgtEl>
                                          <p:spTgt spid="7171">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7171">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171">
                                            <p:txEl>
                                              <p:pRg st="8" end="8"/>
                                            </p:txEl>
                                          </p:spTgt>
                                        </p:tgtEl>
                                        <p:attrNameLst>
                                          <p:attrName>style.visibility</p:attrName>
                                        </p:attrNameLst>
                                      </p:cBhvr>
                                      <p:to>
                                        <p:strVal val="visible"/>
                                      </p:to>
                                    </p:set>
                                    <p:animEffect transition="in" filter="fade">
                                      <p:cBhvr>
                                        <p:cTn id="42" dur="1000"/>
                                        <p:tgtEl>
                                          <p:spTgt spid="7171">
                                            <p:txEl>
                                              <p:pRg st="8" end="8"/>
                                            </p:txEl>
                                          </p:spTgt>
                                        </p:tgtEl>
                                      </p:cBhvr>
                                    </p:animEffect>
                                    <p:anim calcmode="lin" valueType="num">
                                      <p:cBhvr>
                                        <p:cTn id="43" dur="1000" fill="hold"/>
                                        <p:tgtEl>
                                          <p:spTgt spid="7171">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7171">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Ziektes in bladeren</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817327" y="1983541"/>
            <a:ext cx="7180856" cy="4738260"/>
          </a:xfrm>
        </p:spPr>
        <p:txBody>
          <a:bodyPr>
            <a:normAutofit/>
          </a:bodyPr>
          <a:lstStyle/>
          <a:p>
            <a:pPr indent="0">
              <a:buNone/>
              <a:defRPr/>
            </a:pPr>
            <a:r>
              <a:rPr lang="nl-NL" b="1" dirty="0"/>
              <a:t>Enkele schimmelziekte zijn</a:t>
            </a:r>
            <a:r>
              <a:rPr lang="nl-NL" dirty="0"/>
              <a:t>:</a:t>
            </a:r>
          </a:p>
          <a:p>
            <a:pPr indent="0">
              <a:buNone/>
              <a:defRPr/>
            </a:pPr>
            <a:endParaRPr lang="nl-NL" dirty="0"/>
          </a:p>
          <a:p>
            <a:pPr marL="342900" indent="-342900">
              <a:defRPr/>
            </a:pPr>
            <a:r>
              <a:rPr lang="nl-NL" dirty="0"/>
              <a:t>Meeldauw</a:t>
            </a:r>
          </a:p>
          <a:p>
            <a:pPr marL="342900" indent="-342900">
              <a:defRPr/>
            </a:pPr>
            <a:r>
              <a:rPr lang="nl-NL" dirty="0"/>
              <a:t>Bladvlekkenziekte</a:t>
            </a:r>
          </a:p>
          <a:p>
            <a:pPr marL="342900" indent="-342900">
              <a:defRPr/>
            </a:pPr>
            <a:r>
              <a:rPr lang="nl-NL" dirty="0"/>
              <a:t>Roest</a:t>
            </a:r>
          </a:p>
          <a:p>
            <a:pPr marL="342900" indent="-342900">
              <a:defRPr/>
            </a:pPr>
            <a:r>
              <a:rPr lang="nl-NL" dirty="0" err="1"/>
              <a:t>Bladrol</a:t>
            </a:r>
            <a:endParaRPr lang="nl-NL" dirty="0"/>
          </a:p>
          <a:p>
            <a:pPr marL="342900" indent="-342900">
              <a:defRPr/>
            </a:pPr>
            <a:r>
              <a:rPr lang="nl-NL" dirty="0"/>
              <a:t>Valse meeldauw</a:t>
            </a:r>
          </a:p>
          <a:p>
            <a:pPr marL="342900" indent="-342900">
              <a:defRPr/>
            </a:pPr>
            <a:r>
              <a:rPr lang="nl-NL" dirty="0"/>
              <a:t>Bladvuur</a:t>
            </a:r>
          </a:p>
          <a:p>
            <a:pPr marL="342900" indent="-342900">
              <a:defRPr/>
            </a:pPr>
            <a:r>
              <a:rPr lang="nl-NL" dirty="0"/>
              <a:t>Mozaïekvirus</a:t>
            </a:r>
          </a:p>
          <a:p>
            <a:pPr indent="0">
              <a:buNone/>
              <a:defRPr/>
            </a:pPr>
            <a:endParaRPr lang="nl-NL" dirty="0"/>
          </a:p>
        </p:txBody>
      </p:sp>
      <p:pic>
        <p:nvPicPr>
          <p:cNvPr id="3" name="Afbeelding 2">
            <a:extLst>
              <a:ext uri="{FF2B5EF4-FFF2-40B4-BE49-F238E27FC236}">
                <a16:creationId xmlns:a16="http://schemas.microsoft.com/office/drawing/2014/main" id="{24E1AC1B-DD51-00BE-C566-79823E26A88B}"/>
              </a:ext>
            </a:extLst>
          </p:cNvPr>
          <p:cNvPicPr>
            <a:picLocks noChangeAspect="1"/>
          </p:cNvPicPr>
          <p:nvPr/>
        </p:nvPicPr>
        <p:blipFill>
          <a:blip r:embed="rId3"/>
          <a:stretch>
            <a:fillRect/>
          </a:stretch>
        </p:blipFill>
        <p:spPr>
          <a:xfrm>
            <a:off x="6584878" y="208864"/>
            <a:ext cx="2781443" cy="1797142"/>
          </a:xfrm>
          <a:prstGeom prst="rect">
            <a:avLst/>
          </a:prstGeom>
        </p:spPr>
      </p:pic>
      <p:pic>
        <p:nvPicPr>
          <p:cNvPr id="5" name="Afbeelding 4">
            <a:extLst>
              <a:ext uri="{FF2B5EF4-FFF2-40B4-BE49-F238E27FC236}">
                <a16:creationId xmlns:a16="http://schemas.microsoft.com/office/drawing/2014/main" id="{95805B20-8849-61DA-0F4C-3569D2CA5EBC}"/>
              </a:ext>
            </a:extLst>
          </p:cNvPr>
          <p:cNvPicPr>
            <a:picLocks noChangeAspect="1"/>
          </p:cNvPicPr>
          <p:nvPr/>
        </p:nvPicPr>
        <p:blipFill>
          <a:blip r:embed="rId4"/>
          <a:stretch>
            <a:fillRect/>
          </a:stretch>
        </p:blipFill>
        <p:spPr>
          <a:xfrm>
            <a:off x="4888700" y="2151336"/>
            <a:ext cx="2616334" cy="1701887"/>
          </a:xfrm>
          <a:prstGeom prst="rect">
            <a:avLst/>
          </a:prstGeom>
        </p:spPr>
      </p:pic>
      <p:pic>
        <p:nvPicPr>
          <p:cNvPr id="7" name="Afbeelding 6">
            <a:extLst>
              <a:ext uri="{FF2B5EF4-FFF2-40B4-BE49-F238E27FC236}">
                <a16:creationId xmlns:a16="http://schemas.microsoft.com/office/drawing/2014/main" id="{1BC7B706-D1CA-6F64-DB8C-DD14E60F7A41}"/>
              </a:ext>
            </a:extLst>
          </p:cNvPr>
          <p:cNvPicPr>
            <a:picLocks noChangeAspect="1"/>
          </p:cNvPicPr>
          <p:nvPr/>
        </p:nvPicPr>
        <p:blipFill>
          <a:blip r:embed="rId5"/>
          <a:stretch>
            <a:fillRect/>
          </a:stretch>
        </p:blipFill>
        <p:spPr>
          <a:xfrm>
            <a:off x="7975599" y="2151335"/>
            <a:ext cx="2307759" cy="1701887"/>
          </a:xfrm>
          <a:prstGeom prst="rect">
            <a:avLst/>
          </a:prstGeom>
        </p:spPr>
      </p:pic>
      <p:pic>
        <p:nvPicPr>
          <p:cNvPr id="9" name="Afbeelding 8">
            <a:extLst>
              <a:ext uri="{FF2B5EF4-FFF2-40B4-BE49-F238E27FC236}">
                <a16:creationId xmlns:a16="http://schemas.microsoft.com/office/drawing/2014/main" id="{344D40E5-F0C5-5B63-9C95-B77615B75B33}"/>
              </a:ext>
            </a:extLst>
          </p:cNvPr>
          <p:cNvPicPr>
            <a:picLocks noChangeAspect="1"/>
          </p:cNvPicPr>
          <p:nvPr/>
        </p:nvPicPr>
        <p:blipFill>
          <a:blip r:embed="rId6"/>
          <a:stretch>
            <a:fillRect/>
          </a:stretch>
        </p:blipFill>
        <p:spPr>
          <a:xfrm>
            <a:off x="4669652" y="3998553"/>
            <a:ext cx="1891087" cy="1464772"/>
          </a:xfrm>
          <a:prstGeom prst="rect">
            <a:avLst/>
          </a:prstGeom>
        </p:spPr>
      </p:pic>
      <p:pic>
        <p:nvPicPr>
          <p:cNvPr id="11" name="Afbeelding 10">
            <a:extLst>
              <a:ext uri="{FF2B5EF4-FFF2-40B4-BE49-F238E27FC236}">
                <a16:creationId xmlns:a16="http://schemas.microsoft.com/office/drawing/2014/main" id="{36080C31-8BD0-6948-5261-1A833196E66A}"/>
              </a:ext>
            </a:extLst>
          </p:cNvPr>
          <p:cNvPicPr>
            <a:picLocks noChangeAspect="1"/>
          </p:cNvPicPr>
          <p:nvPr/>
        </p:nvPicPr>
        <p:blipFill>
          <a:blip r:embed="rId7"/>
          <a:stretch>
            <a:fillRect/>
          </a:stretch>
        </p:blipFill>
        <p:spPr>
          <a:xfrm>
            <a:off x="6836324" y="4072070"/>
            <a:ext cx="2254366" cy="1828894"/>
          </a:xfrm>
          <a:prstGeom prst="rect">
            <a:avLst/>
          </a:prstGeom>
        </p:spPr>
      </p:pic>
      <p:pic>
        <p:nvPicPr>
          <p:cNvPr id="13" name="Afbeelding 12">
            <a:extLst>
              <a:ext uri="{FF2B5EF4-FFF2-40B4-BE49-F238E27FC236}">
                <a16:creationId xmlns:a16="http://schemas.microsoft.com/office/drawing/2014/main" id="{CA13CA89-1F7D-69A3-FC99-8B4EB0C44BD9}"/>
              </a:ext>
            </a:extLst>
          </p:cNvPr>
          <p:cNvPicPr>
            <a:picLocks noChangeAspect="1"/>
          </p:cNvPicPr>
          <p:nvPr/>
        </p:nvPicPr>
        <p:blipFill>
          <a:blip r:embed="rId8"/>
          <a:stretch>
            <a:fillRect/>
          </a:stretch>
        </p:blipFill>
        <p:spPr>
          <a:xfrm>
            <a:off x="9283940" y="3998551"/>
            <a:ext cx="2597283" cy="1663786"/>
          </a:xfrm>
          <a:prstGeom prst="rect">
            <a:avLst/>
          </a:prstGeom>
        </p:spPr>
      </p:pic>
      <p:pic>
        <p:nvPicPr>
          <p:cNvPr id="15" name="Afbeelding 14">
            <a:extLst>
              <a:ext uri="{FF2B5EF4-FFF2-40B4-BE49-F238E27FC236}">
                <a16:creationId xmlns:a16="http://schemas.microsoft.com/office/drawing/2014/main" id="{302CD2E7-7CD4-1C99-200B-9CE22793A6CC}"/>
              </a:ext>
            </a:extLst>
          </p:cNvPr>
          <p:cNvPicPr>
            <a:picLocks noChangeAspect="1"/>
          </p:cNvPicPr>
          <p:nvPr/>
        </p:nvPicPr>
        <p:blipFill>
          <a:blip r:embed="rId9"/>
          <a:stretch>
            <a:fillRect/>
          </a:stretch>
        </p:blipFill>
        <p:spPr>
          <a:xfrm>
            <a:off x="4807444" y="5585214"/>
            <a:ext cx="1891087" cy="1136587"/>
          </a:xfrm>
          <a:prstGeom prst="rect">
            <a:avLst/>
          </a:prstGeom>
        </p:spPr>
      </p:pic>
    </p:spTree>
    <p:extLst>
      <p:ext uri="{BB962C8B-B14F-4D97-AF65-F5344CB8AC3E}">
        <p14:creationId xmlns:p14="http://schemas.microsoft.com/office/powerpoint/2010/main" val="9232204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Effect transition="in" filter="fade">
                                      <p:cBhvr>
                                        <p:cTn id="7" dur="1000"/>
                                        <p:tgtEl>
                                          <p:spTgt spid="7171">
                                            <p:txEl>
                                              <p:pRg st="2" end="2"/>
                                            </p:txEl>
                                          </p:spTgt>
                                        </p:tgtEl>
                                      </p:cBhvr>
                                    </p:animEffect>
                                    <p:anim calcmode="lin" valueType="num">
                                      <p:cBhvr>
                                        <p:cTn id="8"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1">
                                            <p:txEl>
                                              <p:pRg st="3" end="3"/>
                                            </p:txEl>
                                          </p:spTgt>
                                        </p:tgtEl>
                                        <p:attrNameLst>
                                          <p:attrName>style.visibility</p:attrName>
                                        </p:attrNameLst>
                                      </p:cBhvr>
                                      <p:to>
                                        <p:strVal val="visible"/>
                                      </p:to>
                                    </p:set>
                                    <p:animEffect transition="in" filter="fade">
                                      <p:cBhvr>
                                        <p:cTn id="14" dur="1000"/>
                                        <p:tgtEl>
                                          <p:spTgt spid="7171">
                                            <p:txEl>
                                              <p:pRg st="3" end="3"/>
                                            </p:txEl>
                                          </p:spTgt>
                                        </p:tgtEl>
                                      </p:cBhvr>
                                    </p:animEffect>
                                    <p:anim calcmode="lin" valueType="num">
                                      <p:cBhvr>
                                        <p:cTn id="15" dur="1000" fill="hold"/>
                                        <p:tgtEl>
                                          <p:spTgt spid="7171">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717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171">
                                            <p:txEl>
                                              <p:pRg st="4" end="4"/>
                                            </p:txEl>
                                          </p:spTgt>
                                        </p:tgtEl>
                                        <p:attrNameLst>
                                          <p:attrName>style.visibility</p:attrName>
                                        </p:attrNameLst>
                                      </p:cBhvr>
                                      <p:to>
                                        <p:strVal val="visible"/>
                                      </p:to>
                                    </p:set>
                                    <p:animEffect transition="in" filter="fade">
                                      <p:cBhvr>
                                        <p:cTn id="21" dur="1000"/>
                                        <p:tgtEl>
                                          <p:spTgt spid="7171">
                                            <p:txEl>
                                              <p:pRg st="4" end="4"/>
                                            </p:txEl>
                                          </p:spTgt>
                                        </p:tgtEl>
                                      </p:cBhvr>
                                    </p:animEffect>
                                    <p:anim calcmode="lin" valueType="num">
                                      <p:cBhvr>
                                        <p:cTn id="22" dur="1000" fill="hold"/>
                                        <p:tgtEl>
                                          <p:spTgt spid="717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17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171">
                                            <p:txEl>
                                              <p:pRg st="5" end="5"/>
                                            </p:txEl>
                                          </p:spTgt>
                                        </p:tgtEl>
                                        <p:attrNameLst>
                                          <p:attrName>style.visibility</p:attrName>
                                        </p:attrNameLst>
                                      </p:cBhvr>
                                      <p:to>
                                        <p:strVal val="visible"/>
                                      </p:to>
                                    </p:set>
                                    <p:animEffect transition="in" filter="fade">
                                      <p:cBhvr>
                                        <p:cTn id="28" dur="1000"/>
                                        <p:tgtEl>
                                          <p:spTgt spid="7171">
                                            <p:txEl>
                                              <p:pRg st="5" end="5"/>
                                            </p:txEl>
                                          </p:spTgt>
                                        </p:tgtEl>
                                      </p:cBhvr>
                                    </p:animEffect>
                                    <p:anim calcmode="lin" valueType="num">
                                      <p:cBhvr>
                                        <p:cTn id="29" dur="1000" fill="hold"/>
                                        <p:tgtEl>
                                          <p:spTgt spid="7171">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717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171">
                                            <p:txEl>
                                              <p:pRg st="6" end="6"/>
                                            </p:txEl>
                                          </p:spTgt>
                                        </p:tgtEl>
                                        <p:attrNameLst>
                                          <p:attrName>style.visibility</p:attrName>
                                        </p:attrNameLst>
                                      </p:cBhvr>
                                      <p:to>
                                        <p:strVal val="visible"/>
                                      </p:to>
                                    </p:set>
                                    <p:animEffect transition="in" filter="fade">
                                      <p:cBhvr>
                                        <p:cTn id="35" dur="1000"/>
                                        <p:tgtEl>
                                          <p:spTgt spid="7171">
                                            <p:txEl>
                                              <p:pRg st="6" end="6"/>
                                            </p:txEl>
                                          </p:spTgt>
                                        </p:tgtEl>
                                      </p:cBhvr>
                                    </p:animEffect>
                                    <p:anim calcmode="lin" valueType="num">
                                      <p:cBhvr>
                                        <p:cTn id="36" dur="1000" fill="hold"/>
                                        <p:tgtEl>
                                          <p:spTgt spid="7171">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717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1000"/>
                                        <p:tgtEl>
                                          <p:spTgt spid="7171">
                                            <p:txEl>
                                              <p:pRg st="7" end="7"/>
                                            </p:txEl>
                                          </p:spTgt>
                                        </p:tgtEl>
                                      </p:cBhvr>
                                    </p:animEffect>
                                    <p:anim calcmode="lin" valueType="num">
                                      <p:cBhvr>
                                        <p:cTn id="43" dur="1000" fill="hold"/>
                                        <p:tgtEl>
                                          <p:spTgt spid="7171">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7171">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171">
                                            <p:txEl>
                                              <p:pRg st="8" end="8"/>
                                            </p:txEl>
                                          </p:spTgt>
                                        </p:tgtEl>
                                        <p:attrNameLst>
                                          <p:attrName>style.visibility</p:attrName>
                                        </p:attrNameLst>
                                      </p:cBhvr>
                                      <p:to>
                                        <p:strVal val="visible"/>
                                      </p:to>
                                    </p:set>
                                    <p:animEffect transition="in" filter="fade">
                                      <p:cBhvr>
                                        <p:cTn id="49" dur="1000"/>
                                        <p:tgtEl>
                                          <p:spTgt spid="7171">
                                            <p:txEl>
                                              <p:pRg st="8" end="8"/>
                                            </p:txEl>
                                          </p:spTgt>
                                        </p:tgtEl>
                                      </p:cBhvr>
                                    </p:animEffect>
                                    <p:anim calcmode="lin" valueType="num">
                                      <p:cBhvr>
                                        <p:cTn id="50" dur="1000" fill="hold"/>
                                        <p:tgtEl>
                                          <p:spTgt spid="7171">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7171">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Ziektes in bladeren</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6651494" cy="4738260"/>
          </a:xfrm>
        </p:spPr>
        <p:txBody>
          <a:bodyPr>
            <a:normAutofit/>
          </a:bodyPr>
          <a:lstStyle/>
          <a:p>
            <a:pPr indent="0">
              <a:buNone/>
              <a:defRPr/>
            </a:pPr>
            <a:r>
              <a:rPr lang="nl-NL" b="1" dirty="0"/>
              <a:t>Enkele insecten aantastingen van blad zijn:</a:t>
            </a:r>
          </a:p>
          <a:p>
            <a:pPr indent="0">
              <a:buNone/>
              <a:defRPr/>
            </a:pPr>
            <a:endParaRPr lang="nl-NL" dirty="0"/>
          </a:p>
          <a:p>
            <a:pPr marL="342900" indent="-342900">
              <a:defRPr/>
            </a:pPr>
            <a:r>
              <a:rPr lang="nl-NL" dirty="0"/>
              <a:t>Rupsen</a:t>
            </a:r>
          </a:p>
          <a:p>
            <a:pPr marL="342900" indent="-342900">
              <a:defRPr/>
            </a:pPr>
            <a:r>
              <a:rPr lang="nl-NL" dirty="0"/>
              <a:t>Spint</a:t>
            </a:r>
          </a:p>
          <a:p>
            <a:pPr marL="342900" indent="-342900">
              <a:defRPr/>
            </a:pPr>
            <a:r>
              <a:rPr lang="nl-NL" dirty="0"/>
              <a:t>Luis</a:t>
            </a:r>
          </a:p>
          <a:p>
            <a:pPr marL="342900" indent="-342900">
              <a:defRPr/>
            </a:pPr>
            <a:r>
              <a:rPr lang="nl-NL" dirty="0"/>
              <a:t>Trips</a:t>
            </a:r>
          </a:p>
          <a:p>
            <a:pPr marL="342900" indent="-342900">
              <a:defRPr/>
            </a:pPr>
            <a:r>
              <a:rPr lang="nl-NL" dirty="0"/>
              <a:t>Mineervlieg</a:t>
            </a:r>
          </a:p>
          <a:p>
            <a:pPr indent="0">
              <a:buNone/>
              <a:defRPr/>
            </a:pPr>
            <a:endParaRPr lang="nl-NL" dirty="0"/>
          </a:p>
          <a:p>
            <a:pPr indent="0">
              <a:buNone/>
              <a:defRPr/>
            </a:pPr>
            <a:endParaRPr lang="nl-NL" dirty="0"/>
          </a:p>
          <a:p>
            <a:pPr indent="0">
              <a:buNone/>
              <a:defRPr/>
            </a:pPr>
            <a:endParaRPr lang="nl-NL" dirty="0"/>
          </a:p>
          <a:p>
            <a:pPr indent="0">
              <a:buNone/>
              <a:defRPr/>
            </a:pPr>
            <a:endParaRPr lang="nl-NL" dirty="0"/>
          </a:p>
          <a:p>
            <a:pPr indent="0">
              <a:buNone/>
              <a:defRPr/>
            </a:pPr>
            <a:endParaRPr lang="nl-NL" dirty="0"/>
          </a:p>
          <a:p>
            <a:pPr indent="0">
              <a:buNone/>
              <a:defRPr/>
            </a:pPr>
            <a:endParaRPr lang="nl-NL" dirty="0"/>
          </a:p>
        </p:txBody>
      </p:sp>
      <p:pic>
        <p:nvPicPr>
          <p:cNvPr id="3" name="Afbeelding 2">
            <a:extLst>
              <a:ext uri="{FF2B5EF4-FFF2-40B4-BE49-F238E27FC236}">
                <a16:creationId xmlns:a16="http://schemas.microsoft.com/office/drawing/2014/main" id="{03DD7C8D-2750-AE12-5F86-498AFE641BE1}"/>
              </a:ext>
            </a:extLst>
          </p:cNvPr>
          <p:cNvPicPr>
            <a:picLocks noChangeAspect="1"/>
          </p:cNvPicPr>
          <p:nvPr/>
        </p:nvPicPr>
        <p:blipFill>
          <a:blip r:embed="rId3"/>
          <a:stretch>
            <a:fillRect/>
          </a:stretch>
        </p:blipFill>
        <p:spPr>
          <a:xfrm>
            <a:off x="7730718" y="170887"/>
            <a:ext cx="2578233" cy="1739989"/>
          </a:xfrm>
          <a:prstGeom prst="rect">
            <a:avLst/>
          </a:prstGeom>
        </p:spPr>
      </p:pic>
      <p:pic>
        <p:nvPicPr>
          <p:cNvPr id="5" name="Afbeelding 4">
            <a:extLst>
              <a:ext uri="{FF2B5EF4-FFF2-40B4-BE49-F238E27FC236}">
                <a16:creationId xmlns:a16="http://schemas.microsoft.com/office/drawing/2014/main" id="{52FEB61A-B3C5-27F1-7494-7955ACB57298}"/>
              </a:ext>
            </a:extLst>
          </p:cNvPr>
          <p:cNvPicPr>
            <a:picLocks noChangeAspect="1"/>
          </p:cNvPicPr>
          <p:nvPr/>
        </p:nvPicPr>
        <p:blipFill>
          <a:blip r:embed="rId4"/>
          <a:stretch>
            <a:fillRect/>
          </a:stretch>
        </p:blipFill>
        <p:spPr>
          <a:xfrm>
            <a:off x="4588447" y="2322152"/>
            <a:ext cx="2425825" cy="1644735"/>
          </a:xfrm>
          <a:prstGeom prst="rect">
            <a:avLst/>
          </a:prstGeom>
        </p:spPr>
      </p:pic>
      <p:pic>
        <p:nvPicPr>
          <p:cNvPr id="7" name="Afbeelding 6">
            <a:extLst>
              <a:ext uri="{FF2B5EF4-FFF2-40B4-BE49-F238E27FC236}">
                <a16:creationId xmlns:a16="http://schemas.microsoft.com/office/drawing/2014/main" id="{7713E4CA-D35C-AC6B-F002-5C0BF3C99967}"/>
              </a:ext>
            </a:extLst>
          </p:cNvPr>
          <p:cNvPicPr>
            <a:picLocks noChangeAspect="1"/>
          </p:cNvPicPr>
          <p:nvPr/>
        </p:nvPicPr>
        <p:blipFill>
          <a:blip r:embed="rId5"/>
          <a:stretch>
            <a:fillRect/>
          </a:stretch>
        </p:blipFill>
        <p:spPr>
          <a:xfrm>
            <a:off x="5413306" y="4143808"/>
            <a:ext cx="2686188" cy="1606633"/>
          </a:xfrm>
          <a:prstGeom prst="rect">
            <a:avLst/>
          </a:prstGeom>
        </p:spPr>
      </p:pic>
      <p:pic>
        <p:nvPicPr>
          <p:cNvPr id="9" name="Afbeelding 8">
            <a:extLst>
              <a:ext uri="{FF2B5EF4-FFF2-40B4-BE49-F238E27FC236}">
                <a16:creationId xmlns:a16="http://schemas.microsoft.com/office/drawing/2014/main" id="{13B226A2-26B3-E86F-63D9-CB26935AC3A9}"/>
              </a:ext>
            </a:extLst>
          </p:cNvPr>
          <p:cNvPicPr>
            <a:picLocks noChangeAspect="1"/>
          </p:cNvPicPr>
          <p:nvPr/>
        </p:nvPicPr>
        <p:blipFill>
          <a:blip r:embed="rId6"/>
          <a:stretch>
            <a:fillRect/>
          </a:stretch>
        </p:blipFill>
        <p:spPr>
          <a:xfrm>
            <a:off x="9208695" y="2419252"/>
            <a:ext cx="2578232" cy="2041721"/>
          </a:xfrm>
          <a:prstGeom prst="rect">
            <a:avLst/>
          </a:prstGeom>
        </p:spPr>
      </p:pic>
      <p:pic>
        <p:nvPicPr>
          <p:cNvPr id="11" name="Afbeelding 10">
            <a:extLst>
              <a:ext uri="{FF2B5EF4-FFF2-40B4-BE49-F238E27FC236}">
                <a16:creationId xmlns:a16="http://schemas.microsoft.com/office/drawing/2014/main" id="{CBDDB89A-8B88-DA08-E506-19A8D3686284}"/>
              </a:ext>
            </a:extLst>
          </p:cNvPr>
          <p:cNvPicPr>
            <a:picLocks noChangeAspect="1"/>
          </p:cNvPicPr>
          <p:nvPr/>
        </p:nvPicPr>
        <p:blipFill>
          <a:blip r:embed="rId7"/>
          <a:stretch>
            <a:fillRect/>
          </a:stretch>
        </p:blipFill>
        <p:spPr>
          <a:xfrm>
            <a:off x="8965924" y="4773887"/>
            <a:ext cx="2640019" cy="1951647"/>
          </a:xfrm>
          <a:prstGeom prst="rect">
            <a:avLst/>
          </a:prstGeom>
        </p:spPr>
      </p:pic>
    </p:spTree>
    <p:extLst>
      <p:ext uri="{BB962C8B-B14F-4D97-AF65-F5344CB8AC3E}">
        <p14:creationId xmlns:p14="http://schemas.microsoft.com/office/powerpoint/2010/main" val="283300040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1000"/>
                                        <p:tgtEl>
                                          <p:spTgt spid="7171">
                                            <p:txEl>
                                              <p:pRg st="0" end="0"/>
                                            </p:txEl>
                                          </p:spTgt>
                                        </p:tgtEl>
                                      </p:cBhvr>
                                    </p:animEffect>
                                    <p:anim calcmode="lin" valueType="num">
                                      <p:cBhvr>
                                        <p:cTn id="8" dur="1000" fill="hold"/>
                                        <p:tgtEl>
                                          <p:spTgt spid="71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1">
                                            <p:txEl>
                                              <p:pRg st="2" end="2"/>
                                            </p:txEl>
                                          </p:spTgt>
                                        </p:tgtEl>
                                        <p:attrNameLst>
                                          <p:attrName>style.visibility</p:attrName>
                                        </p:attrNameLst>
                                      </p:cBhvr>
                                      <p:to>
                                        <p:strVal val="visible"/>
                                      </p:to>
                                    </p:set>
                                    <p:animEffect transition="in" filter="fade">
                                      <p:cBhvr>
                                        <p:cTn id="14" dur="1000"/>
                                        <p:tgtEl>
                                          <p:spTgt spid="7171">
                                            <p:txEl>
                                              <p:pRg st="2" end="2"/>
                                            </p:txEl>
                                          </p:spTgt>
                                        </p:tgtEl>
                                      </p:cBhvr>
                                    </p:animEffect>
                                    <p:anim calcmode="lin" valueType="num">
                                      <p:cBhvr>
                                        <p:cTn id="15"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1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171">
                                            <p:txEl>
                                              <p:pRg st="3" end="3"/>
                                            </p:txEl>
                                          </p:spTgt>
                                        </p:tgtEl>
                                        <p:attrNameLst>
                                          <p:attrName>style.visibility</p:attrName>
                                        </p:attrNameLst>
                                      </p:cBhvr>
                                      <p:to>
                                        <p:strVal val="visible"/>
                                      </p:to>
                                    </p:set>
                                    <p:animEffect transition="in" filter="fade">
                                      <p:cBhvr>
                                        <p:cTn id="21" dur="1000"/>
                                        <p:tgtEl>
                                          <p:spTgt spid="7171">
                                            <p:txEl>
                                              <p:pRg st="3" end="3"/>
                                            </p:txEl>
                                          </p:spTgt>
                                        </p:tgtEl>
                                      </p:cBhvr>
                                    </p:animEffect>
                                    <p:anim calcmode="lin" valueType="num">
                                      <p:cBhvr>
                                        <p:cTn id="22" dur="1000" fill="hold"/>
                                        <p:tgtEl>
                                          <p:spTgt spid="7171">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717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171">
                                            <p:txEl>
                                              <p:pRg st="4" end="4"/>
                                            </p:txEl>
                                          </p:spTgt>
                                        </p:tgtEl>
                                        <p:attrNameLst>
                                          <p:attrName>style.visibility</p:attrName>
                                        </p:attrNameLst>
                                      </p:cBhvr>
                                      <p:to>
                                        <p:strVal val="visible"/>
                                      </p:to>
                                    </p:set>
                                    <p:animEffect transition="in" filter="fade">
                                      <p:cBhvr>
                                        <p:cTn id="28" dur="1000"/>
                                        <p:tgtEl>
                                          <p:spTgt spid="7171">
                                            <p:txEl>
                                              <p:pRg st="4" end="4"/>
                                            </p:txEl>
                                          </p:spTgt>
                                        </p:tgtEl>
                                      </p:cBhvr>
                                    </p:animEffect>
                                    <p:anim calcmode="lin" valueType="num">
                                      <p:cBhvr>
                                        <p:cTn id="29" dur="1000" fill="hold"/>
                                        <p:tgtEl>
                                          <p:spTgt spid="7171">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717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171">
                                            <p:txEl>
                                              <p:pRg st="5" end="5"/>
                                            </p:txEl>
                                          </p:spTgt>
                                        </p:tgtEl>
                                        <p:attrNameLst>
                                          <p:attrName>style.visibility</p:attrName>
                                        </p:attrNameLst>
                                      </p:cBhvr>
                                      <p:to>
                                        <p:strVal val="visible"/>
                                      </p:to>
                                    </p:set>
                                    <p:animEffect transition="in" filter="fade">
                                      <p:cBhvr>
                                        <p:cTn id="35" dur="1000"/>
                                        <p:tgtEl>
                                          <p:spTgt spid="7171">
                                            <p:txEl>
                                              <p:pRg st="5" end="5"/>
                                            </p:txEl>
                                          </p:spTgt>
                                        </p:tgtEl>
                                      </p:cBhvr>
                                    </p:animEffect>
                                    <p:anim calcmode="lin" valueType="num">
                                      <p:cBhvr>
                                        <p:cTn id="36" dur="1000" fill="hold"/>
                                        <p:tgtEl>
                                          <p:spTgt spid="7171">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717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171">
                                            <p:txEl>
                                              <p:pRg st="6" end="6"/>
                                            </p:txEl>
                                          </p:spTgt>
                                        </p:tgtEl>
                                        <p:attrNameLst>
                                          <p:attrName>style.visibility</p:attrName>
                                        </p:attrNameLst>
                                      </p:cBhvr>
                                      <p:to>
                                        <p:strVal val="visible"/>
                                      </p:to>
                                    </p:set>
                                    <p:animEffect transition="in" filter="fade">
                                      <p:cBhvr>
                                        <p:cTn id="42" dur="1000"/>
                                        <p:tgtEl>
                                          <p:spTgt spid="7171">
                                            <p:txEl>
                                              <p:pRg st="6" end="6"/>
                                            </p:txEl>
                                          </p:spTgt>
                                        </p:tgtEl>
                                      </p:cBhvr>
                                    </p:animEffect>
                                    <p:anim calcmode="lin" valueType="num">
                                      <p:cBhvr>
                                        <p:cTn id="43" dur="1000" fill="hold"/>
                                        <p:tgtEl>
                                          <p:spTgt spid="7171">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717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Ziektes in bladeren</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7566936" cy="4738260"/>
          </a:xfrm>
        </p:spPr>
        <p:txBody>
          <a:bodyPr>
            <a:normAutofit/>
          </a:bodyPr>
          <a:lstStyle/>
          <a:p>
            <a:pPr indent="0">
              <a:buNone/>
              <a:defRPr/>
            </a:pPr>
            <a:r>
              <a:rPr lang="nl-NL" b="1" dirty="0"/>
              <a:t>Enkele beschadigingen door het weer  (</a:t>
            </a:r>
            <a:r>
              <a:rPr lang="nl-NL" b="1" dirty="0" err="1"/>
              <a:t>A-biotisch</a:t>
            </a:r>
            <a:r>
              <a:rPr lang="nl-NL" b="1" dirty="0"/>
              <a:t>) zijn:</a:t>
            </a:r>
          </a:p>
          <a:p>
            <a:pPr indent="0">
              <a:buNone/>
              <a:defRPr/>
            </a:pPr>
            <a:r>
              <a:rPr lang="nl-NL" b="1" dirty="0"/>
              <a:t> </a:t>
            </a:r>
          </a:p>
          <a:p>
            <a:pPr marL="342900" indent="-342900">
              <a:defRPr/>
            </a:pPr>
            <a:r>
              <a:rPr lang="nl-NL" dirty="0"/>
              <a:t>Bladbrand </a:t>
            </a:r>
          </a:p>
          <a:p>
            <a:pPr marL="342900" indent="-342900">
              <a:defRPr/>
            </a:pPr>
            <a:r>
              <a:rPr lang="nl-NL" dirty="0"/>
              <a:t>Droogtestress</a:t>
            </a:r>
          </a:p>
          <a:p>
            <a:pPr marL="342900" indent="-342900">
              <a:defRPr/>
            </a:pPr>
            <a:r>
              <a:rPr lang="nl-NL" dirty="0"/>
              <a:t>Zonneschade</a:t>
            </a:r>
          </a:p>
          <a:p>
            <a:pPr marL="342900" indent="-342900">
              <a:defRPr/>
            </a:pPr>
            <a:r>
              <a:rPr lang="nl-NL" dirty="0" err="1"/>
              <a:t>Verzouting</a:t>
            </a:r>
            <a:endParaRPr lang="nl-NL" dirty="0"/>
          </a:p>
          <a:p>
            <a:pPr marL="342900" indent="-342900">
              <a:defRPr/>
            </a:pPr>
            <a:r>
              <a:rPr lang="nl-NL" dirty="0"/>
              <a:t>bevriezen</a:t>
            </a:r>
          </a:p>
        </p:txBody>
      </p:sp>
      <p:pic>
        <p:nvPicPr>
          <p:cNvPr id="3" name="Afbeelding 2">
            <a:extLst>
              <a:ext uri="{FF2B5EF4-FFF2-40B4-BE49-F238E27FC236}">
                <a16:creationId xmlns:a16="http://schemas.microsoft.com/office/drawing/2014/main" id="{058721F6-737A-C1C7-89AA-15E69CC1EB09}"/>
              </a:ext>
            </a:extLst>
          </p:cNvPr>
          <p:cNvPicPr>
            <a:picLocks noChangeAspect="1"/>
          </p:cNvPicPr>
          <p:nvPr/>
        </p:nvPicPr>
        <p:blipFill>
          <a:blip r:embed="rId3"/>
          <a:stretch>
            <a:fillRect/>
          </a:stretch>
        </p:blipFill>
        <p:spPr>
          <a:xfrm>
            <a:off x="9383333" y="319356"/>
            <a:ext cx="2406774" cy="1911448"/>
          </a:xfrm>
          <a:prstGeom prst="rect">
            <a:avLst/>
          </a:prstGeom>
        </p:spPr>
      </p:pic>
      <p:pic>
        <p:nvPicPr>
          <p:cNvPr id="5" name="Afbeelding 4">
            <a:extLst>
              <a:ext uri="{FF2B5EF4-FFF2-40B4-BE49-F238E27FC236}">
                <a16:creationId xmlns:a16="http://schemas.microsoft.com/office/drawing/2014/main" id="{12979CA2-CC90-CC3D-CD1A-9C2541BA557F}"/>
              </a:ext>
            </a:extLst>
          </p:cNvPr>
          <p:cNvPicPr>
            <a:picLocks noChangeAspect="1"/>
          </p:cNvPicPr>
          <p:nvPr/>
        </p:nvPicPr>
        <p:blipFill>
          <a:blip r:embed="rId4"/>
          <a:stretch>
            <a:fillRect/>
          </a:stretch>
        </p:blipFill>
        <p:spPr>
          <a:xfrm>
            <a:off x="5067276" y="2395176"/>
            <a:ext cx="1333524" cy="2414760"/>
          </a:xfrm>
          <a:prstGeom prst="rect">
            <a:avLst/>
          </a:prstGeom>
        </p:spPr>
      </p:pic>
      <p:pic>
        <p:nvPicPr>
          <p:cNvPr id="7" name="Afbeelding 6">
            <a:extLst>
              <a:ext uri="{FF2B5EF4-FFF2-40B4-BE49-F238E27FC236}">
                <a16:creationId xmlns:a16="http://schemas.microsoft.com/office/drawing/2014/main" id="{6BA51C46-4CDA-1292-91E0-E68DF6F5F72B}"/>
              </a:ext>
            </a:extLst>
          </p:cNvPr>
          <p:cNvPicPr>
            <a:picLocks noChangeAspect="1"/>
          </p:cNvPicPr>
          <p:nvPr/>
        </p:nvPicPr>
        <p:blipFill>
          <a:blip r:embed="rId5"/>
          <a:stretch>
            <a:fillRect/>
          </a:stretch>
        </p:blipFill>
        <p:spPr>
          <a:xfrm>
            <a:off x="6985816" y="2475181"/>
            <a:ext cx="2168343" cy="1537181"/>
          </a:xfrm>
          <a:prstGeom prst="rect">
            <a:avLst/>
          </a:prstGeom>
        </p:spPr>
      </p:pic>
      <p:pic>
        <p:nvPicPr>
          <p:cNvPr id="9" name="Afbeelding 8">
            <a:extLst>
              <a:ext uri="{FF2B5EF4-FFF2-40B4-BE49-F238E27FC236}">
                <a16:creationId xmlns:a16="http://schemas.microsoft.com/office/drawing/2014/main" id="{42E9A30F-5915-1BD6-8CF6-C74CCC56FCF3}"/>
              </a:ext>
            </a:extLst>
          </p:cNvPr>
          <p:cNvPicPr>
            <a:picLocks noChangeAspect="1"/>
          </p:cNvPicPr>
          <p:nvPr/>
        </p:nvPicPr>
        <p:blipFill>
          <a:blip r:embed="rId6"/>
          <a:stretch>
            <a:fillRect/>
          </a:stretch>
        </p:blipFill>
        <p:spPr>
          <a:xfrm>
            <a:off x="6682903" y="4474457"/>
            <a:ext cx="2331844" cy="2112178"/>
          </a:xfrm>
          <a:prstGeom prst="rect">
            <a:avLst/>
          </a:prstGeom>
        </p:spPr>
      </p:pic>
      <p:pic>
        <p:nvPicPr>
          <p:cNvPr id="11" name="Afbeelding 10">
            <a:extLst>
              <a:ext uri="{FF2B5EF4-FFF2-40B4-BE49-F238E27FC236}">
                <a16:creationId xmlns:a16="http://schemas.microsoft.com/office/drawing/2014/main" id="{7291D3F0-E1CF-3EA4-59B6-1A5C8E09EBDC}"/>
              </a:ext>
            </a:extLst>
          </p:cNvPr>
          <p:cNvPicPr>
            <a:picLocks noChangeAspect="1"/>
          </p:cNvPicPr>
          <p:nvPr/>
        </p:nvPicPr>
        <p:blipFill>
          <a:blip r:embed="rId7"/>
          <a:stretch>
            <a:fillRect/>
          </a:stretch>
        </p:blipFill>
        <p:spPr>
          <a:xfrm>
            <a:off x="9370796" y="4012362"/>
            <a:ext cx="2590933" cy="1924149"/>
          </a:xfrm>
          <a:prstGeom prst="rect">
            <a:avLst/>
          </a:prstGeom>
        </p:spPr>
      </p:pic>
    </p:spTree>
    <p:extLst>
      <p:ext uri="{BB962C8B-B14F-4D97-AF65-F5344CB8AC3E}">
        <p14:creationId xmlns:p14="http://schemas.microsoft.com/office/powerpoint/2010/main" val="34832356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1000"/>
                                        <p:tgtEl>
                                          <p:spTgt spid="7171">
                                            <p:txEl>
                                              <p:pRg st="0" end="0"/>
                                            </p:txEl>
                                          </p:spTgt>
                                        </p:tgtEl>
                                      </p:cBhvr>
                                    </p:animEffect>
                                    <p:anim calcmode="lin" valueType="num">
                                      <p:cBhvr>
                                        <p:cTn id="8" dur="1000" fill="hold"/>
                                        <p:tgtEl>
                                          <p:spTgt spid="71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1000"/>
                                        <p:tgtEl>
                                          <p:spTgt spid="7171">
                                            <p:txEl>
                                              <p:pRg st="1" end="1"/>
                                            </p:txEl>
                                          </p:spTgt>
                                        </p:tgtEl>
                                      </p:cBhvr>
                                    </p:animEffect>
                                    <p:anim calcmode="lin" valueType="num">
                                      <p:cBhvr>
                                        <p:cTn id="13" dur="1000" fill="hold"/>
                                        <p:tgtEl>
                                          <p:spTgt spid="717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17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Effect transition="in" filter="fade">
                                      <p:cBhvr>
                                        <p:cTn id="19" dur="1000"/>
                                        <p:tgtEl>
                                          <p:spTgt spid="7171">
                                            <p:txEl>
                                              <p:pRg st="2" end="2"/>
                                            </p:txEl>
                                          </p:spTgt>
                                        </p:tgtEl>
                                      </p:cBhvr>
                                    </p:animEffect>
                                    <p:anim calcmode="lin" valueType="num">
                                      <p:cBhvr>
                                        <p:cTn id="20"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1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171">
                                            <p:txEl>
                                              <p:pRg st="3" end="3"/>
                                            </p:txEl>
                                          </p:spTgt>
                                        </p:tgtEl>
                                        <p:attrNameLst>
                                          <p:attrName>style.visibility</p:attrName>
                                        </p:attrNameLst>
                                      </p:cBhvr>
                                      <p:to>
                                        <p:strVal val="visible"/>
                                      </p:to>
                                    </p:set>
                                    <p:animEffect transition="in" filter="fade">
                                      <p:cBhvr>
                                        <p:cTn id="26" dur="1000"/>
                                        <p:tgtEl>
                                          <p:spTgt spid="7171">
                                            <p:txEl>
                                              <p:pRg st="3" end="3"/>
                                            </p:txEl>
                                          </p:spTgt>
                                        </p:tgtEl>
                                      </p:cBhvr>
                                    </p:animEffect>
                                    <p:anim calcmode="lin" valueType="num">
                                      <p:cBhvr>
                                        <p:cTn id="27" dur="1000" fill="hold"/>
                                        <p:tgtEl>
                                          <p:spTgt spid="7171">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717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171">
                                            <p:txEl>
                                              <p:pRg st="4" end="4"/>
                                            </p:txEl>
                                          </p:spTgt>
                                        </p:tgtEl>
                                        <p:attrNameLst>
                                          <p:attrName>style.visibility</p:attrName>
                                        </p:attrNameLst>
                                      </p:cBhvr>
                                      <p:to>
                                        <p:strVal val="visible"/>
                                      </p:to>
                                    </p:set>
                                    <p:animEffect transition="in" filter="fade">
                                      <p:cBhvr>
                                        <p:cTn id="33" dur="1000"/>
                                        <p:tgtEl>
                                          <p:spTgt spid="7171">
                                            <p:txEl>
                                              <p:pRg st="4" end="4"/>
                                            </p:txEl>
                                          </p:spTgt>
                                        </p:tgtEl>
                                      </p:cBhvr>
                                    </p:animEffect>
                                    <p:anim calcmode="lin" valueType="num">
                                      <p:cBhvr>
                                        <p:cTn id="34" dur="1000" fill="hold"/>
                                        <p:tgtEl>
                                          <p:spTgt spid="7171">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717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7171">
                                            <p:txEl>
                                              <p:pRg st="5" end="5"/>
                                            </p:txEl>
                                          </p:spTgt>
                                        </p:tgtEl>
                                        <p:attrNameLst>
                                          <p:attrName>style.visibility</p:attrName>
                                        </p:attrNameLst>
                                      </p:cBhvr>
                                      <p:to>
                                        <p:strVal val="visible"/>
                                      </p:to>
                                    </p:set>
                                    <p:animEffect transition="in" filter="fade">
                                      <p:cBhvr>
                                        <p:cTn id="40" dur="1000"/>
                                        <p:tgtEl>
                                          <p:spTgt spid="7171">
                                            <p:txEl>
                                              <p:pRg st="5" end="5"/>
                                            </p:txEl>
                                          </p:spTgt>
                                        </p:tgtEl>
                                      </p:cBhvr>
                                    </p:animEffect>
                                    <p:anim calcmode="lin" valueType="num">
                                      <p:cBhvr>
                                        <p:cTn id="41" dur="1000" fill="hold"/>
                                        <p:tgtEl>
                                          <p:spTgt spid="7171">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717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7171">
                                            <p:txEl>
                                              <p:pRg st="6" end="6"/>
                                            </p:txEl>
                                          </p:spTgt>
                                        </p:tgtEl>
                                        <p:attrNameLst>
                                          <p:attrName>style.visibility</p:attrName>
                                        </p:attrNameLst>
                                      </p:cBhvr>
                                      <p:to>
                                        <p:strVal val="visible"/>
                                      </p:to>
                                    </p:set>
                                    <p:animEffect transition="in" filter="fade">
                                      <p:cBhvr>
                                        <p:cTn id="47" dur="1000"/>
                                        <p:tgtEl>
                                          <p:spTgt spid="7171">
                                            <p:txEl>
                                              <p:pRg st="6" end="6"/>
                                            </p:txEl>
                                          </p:spTgt>
                                        </p:tgtEl>
                                      </p:cBhvr>
                                    </p:animEffect>
                                    <p:anim calcmode="lin" valueType="num">
                                      <p:cBhvr>
                                        <p:cTn id="48" dur="1000" fill="hold"/>
                                        <p:tgtEl>
                                          <p:spTgt spid="7171">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717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A7B2BA-7E88-5077-850B-A17947EBFBF0}"/>
              </a:ext>
            </a:extLst>
          </p:cNvPr>
          <p:cNvSpPr>
            <a:spLocks noGrp="1"/>
          </p:cNvSpPr>
          <p:nvPr>
            <p:ph type="title"/>
          </p:nvPr>
        </p:nvSpPr>
        <p:spPr/>
        <p:txBody>
          <a:bodyPr/>
          <a:lstStyle/>
          <a:p>
            <a:r>
              <a:rPr lang="nl-NL" dirty="0"/>
              <a:t>Huiswerk les 3 niveau 2-3-4</a:t>
            </a:r>
          </a:p>
        </p:txBody>
      </p:sp>
      <p:sp>
        <p:nvSpPr>
          <p:cNvPr id="4" name="Rectangle 1">
            <a:extLst>
              <a:ext uri="{FF2B5EF4-FFF2-40B4-BE49-F238E27FC236}">
                <a16:creationId xmlns:a16="http://schemas.microsoft.com/office/drawing/2014/main" id="{681B6255-79D5-741D-CC61-B7EC0AEBD620}"/>
              </a:ext>
            </a:extLst>
          </p:cNvPr>
          <p:cNvSpPr>
            <a:spLocks noGrp="1" noChangeArrowheads="1"/>
          </p:cNvSpPr>
          <p:nvPr>
            <p:ph idx="1"/>
          </p:nvPr>
        </p:nvSpPr>
        <p:spPr bwMode="auto">
          <a:xfrm>
            <a:off x="755650" y="2168919"/>
            <a:ext cx="9135834"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nl-NL" altLang="nl-NL" sz="1800" i="0" u="none" strike="noStrike" cap="none" normalizeH="0" baseline="0" dirty="0">
                <a:ln>
                  <a:noFill/>
                </a:ln>
                <a:solidFill>
                  <a:schemeClr val="tx1"/>
                </a:solidFill>
                <a:effectLst/>
                <a:latin typeface="Arial" panose="020B0604020202020204" pitchFamily="34" charset="0"/>
              </a:rPr>
              <a:t>Wat is de belangrijkste functie van een blad?</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nl-NL" altLang="nl-NL" sz="1800" i="0" u="none" strike="noStrike" cap="none" normalizeH="0" baseline="0" dirty="0">
                <a:ln>
                  <a:noFill/>
                </a:ln>
                <a:solidFill>
                  <a:schemeClr val="tx1"/>
                </a:solidFill>
                <a:effectLst/>
                <a:latin typeface="Arial" panose="020B0604020202020204" pitchFamily="34" charset="0"/>
              </a:rPr>
              <a:t>Beschrijf de verschillende delen van een blad en hun functies.</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nl-NL" altLang="nl-NL" sz="1800" i="0" u="none" strike="noStrike" cap="none" normalizeH="0" baseline="0" dirty="0">
                <a:ln>
                  <a:noFill/>
                </a:ln>
                <a:solidFill>
                  <a:schemeClr val="tx1"/>
                </a:solidFill>
                <a:effectLst/>
                <a:latin typeface="Arial" panose="020B0604020202020204" pitchFamily="34" charset="0"/>
              </a:rPr>
              <a:t>Wat is fotosynthese en welke rol speelt het blad hierbij?</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nl-NL" altLang="nl-NL" sz="1800" i="0" u="none" strike="noStrike" cap="none" normalizeH="0" baseline="0" dirty="0">
                <a:ln>
                  <a:noFill/>
                </a:ln>
                <a:solidFill>
                  <a:schemeClr val="tx1"/>
                </a:solidFill>
                <a:effectLst/>
                <a:latin typeface="Arial" panose="020B0604020202020204" pitchFamily="34" charset="0"/>
              </a:rPr>
              <a:t>Waarom zijn de meeste bladeren groen van kleur?</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nl-NL" altLang="nl-NL" sz="1800" i="0" u="none" strike="noStrike" cap="none" normalizeH="0" baseline="0" dirty="0">
                <a:ln>
                  <a:noFill/>
                </a:ln>
                <a:solidFill>
                  <a:schemeClr val="tx1"/>
                </a:solidFill>
                <a:effectLst/>
                <a:latin typeface="Arial" panose="020B0604020202020204" pitchFamily="34" charset="0"/>
              </a:rPr>
              <a:t>Wat is de rol van de huidmondjes in het blad?</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nl-NL" altLang="nl-NL" sz="1800" i="0" u="none" strike="noStrike" cap="none" normalizeH="0" baseline="0" dirty="0">
                <a:ln>
                  <a:noFill/>
                </a:ln>
                <a:solidFill>
                  <a:schemeClr val="tx1"/>
                </a:solidFill>
                <a:effectLst/>
                <a:latin typeface="Arial" panose="020B0604020202020204" pitchFamily="34" charset="0"/>
              </a:rPr>
              <a:t>Hoe kunnen bladeren zich aanpassen aan verschillende </a:t>
            </a:r>
            <a:br>
              <a:rPr kumimoji="0" lang="nl-NL" altLang="nl-NL" sz="1800" i="0" u="none" strike="noStrike" cap="none" normalizeH="0" baseline="0" dirty="0">
                <a:ln>
                  <a:noFill/>
                </a:ln>
                <a:solidFill>
                  <a:schemeClr val="tx1"/>
                </a:solidFill>
                <a:effectLst/>
                <a:latin typeface="Arial" panose="020B0604020202020204" pitchFamily="34" charset="0"/>
              </a:rPr>
            </a:br>
            <a:r>
              <a:rPr kumimoji="0" lang="nl-NL" altLang="nl-NL" sz="1800" i="0" u="none" strike="noStrike" cap="none" normalizeH="0" baseline="0" dirty="0">
                <a:ln>
                  <a:noFill/>
                </a:ln>
                <a:solidFill>
                  <a:schemeClr val="tx1"/>
                </a:solidFill>
                <a:effectLst/>
                <a:latin typeface="Arial" panose="020B0604020202020204" pitchFamily="34" charset="0"/>
              </a:rPr>
              <a:t>omgevingsfactoren? Noem een voorbeeld.</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nl-NL" altLang="nl-NL" sz="1800" i="0" u="none" strike="noStrike" cap="none" normalizeH="0" baseline="0" dirty="0">
                <a:ln>
                  <a:noFill/>
                </a:ln>
                <a:solidFill>
                  <a:schemeClr val="tx1"/>
                </a:solidFill>
                <a:effectLst/>
                <a:latin typeface="Arial" panose="020B0604020202020204" pitchFamily="34" charset="0"/>
              </a:rPr>
              <a:t>Waarom laten bomen in de herfst hun bladeren vallen?</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nl-NL" altLang="nl-NL" sz="1800" i="0" u="none" strike="noStrike" cap="none" normalizeH="0" baseline="0" dirty="0">
                <a:ln>
                  <a:noFill/>
                </a:ln>
                <a:solidFill>
                  <a:schemeClr val="tx1"/>
                </a:solidFill>
                <a:effectLst/>
                <a:latin typeface="Arial" panose="020B0604020202020204" pitchFamily="34" charset="0"/>
              </a:rPr>
              <a:t>Wat is het verschil tussen een naaldvormig en een breed blad?</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nl-NL" altLang="nl-NL" sz="1800" i="0" u="none" strike="noStrike" cap="none" normalizeH="0" baseline="0" dirty="0">
                <a:ln>
                  <a:noFill/>
                </a:ln>
                <a:solidFill>
                  <a:schemeClr val="tx1"/>
                </a:solidFill>
                <a:effectLst/>
                <a:latin typeface="Arial" panose="020B0604020202020204" pitchFamily="34" charset="0"/>
              </a:rPr>
              <a:t>Leg uit hoe een blad bijdraagt aan de waterhuishouding van de plant.</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nl-NL" altLang="nl-NL" sz="1800" i="0" u="none" strike="noStrike" cap="none" normalizeH="0" baseline="0" dirty="0">
                <a:ln>
                  <a:noFill/>
                </a:ln>
                <a:solidFill>
                  <a:schemeClr val="tx1"/>
                </a:solidFill>
                <a:effectLst/>
                <a:latin typeface="Arial" panose="020B0604020202020204" pitchFamily="34" charset="0"/>
              </a:rPr>
              <a:t>Wat is het verschil tussen een enkelvoudig blad en een samengesteld blad?</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nl-NL" altLang="nl-NL" sz="1800" i="0" u="none" strike="noStrike" cap="none" normalizeH="0" baseline="0" dirty="0">
                <a:ln>
                  <a:noFill/>
                </a:ln>
                <a:solidFill>
                  <a:schemeClr val="tx1"/>
                </a:solidFill>
                <a:effectLst/>
                <a:latin typeface="Arial" panose="020B0604020202020204" pitchFamily="34" charset="0"/>
              </a:rPr>
              <a:t>Hoe helpt de bladstand (de manier waarop bladeren aan de stengel zitten) de plant?</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nl-NL" altLang="nl-NL" sz="1800" i="0" u="none" strike="noStrike" cap="none" normalizeH="0" baseline="0" dirty="0">
                <a:ln>
                  <a:noFill/>
                </a:ln>
                <a:solidFill>
                  <a:schemeClr val="tx1"/>
                </a:solidFill>
                <a:effectLst/>
                <a:latin typeface="Arial" panose="020B0604020202020204" pitchFamily="34" charset="0"/>
              </a:rPr>
              <a:t>Wat is de functie van de nerven in een blad?</a:t>
            </a:r>
          </a:p>
        </p:txBody>
      </p:sp>
    </p:spTree>
    <p:extLst>
      <p:ext uri="{BB962C8B-B14F-4D97-AF65-F5344CB8AC3E}">
        <p14:creationId xmlns:p14="http://schemas.microsoft.com/office/powerpoint/2010/main" val="6592384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A7B2BA-7E88-5077-850B-A17947EBFBF0}"/>
              </a:ext>
            </a:extLst>
          </p:cNvPr>
          <p:cNvSpPr>
            <a:spLocks noGrp="1"/>
          </p:cNvSpPr>
          <p:nvPr>
            <p:ph type="title"/>
          </p:nvPr>
        </p:nvSpPr>
        <p:spPr/>
        <p:txBody>
          <a:bodyPr/>
          <a:lstStyle/>
          <a:p>
            <a:r>
              <a:rPr lang="nl-NL" dirty="0"/>
              <a:t>Huiswerk les 3 niveau 2-3-4</a:t>
            </a:r>
          </a:p>
        </p:txBody>
      </p:sp>
      <p:sp>
        <p:nvSpPr>
          <p:cNvPr id="4" name="Rectangle 1">
            <a:extLst>
              <a:ext uri="{FF2B5EF4-FFF2-40B4-BE49-F238E27FC236}">
                <a16:creationId xmlns:a16="http://schemas.microsoft.com/office/drawing/2014/main" id="{AB6D239B-A968-8972-6146-0171A26145C4}"/>
              </a:ext>
            </a:extLst>
          </p:cNvPr>
          <p:cNvSpPr>
            <a:spLocks noGrp="1" noChangeArrowheads="1"/>
          </p:cNvSpPr>
          <p:nvPr>
            <p:ph idx="1"/>
          </p:nvPr>
        </p:nvSpPr>
        <p:spPr bwMode="auto">
          <a:xfrm>
            <a:off x="755650" y="2307416"/>
            <a:ext cx="8417689"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mj-lt"/>
              <a:buAutoNum type="arabicPeriod" startAt="13"/>
              <a:tabLst/>
            </a:pPr>
            <a:r>
              <a:rPr kumimoji="0" lang="nl-NL" altLang="nl-NL" sz="1800" i="0" u="none" strike="noStrike" cap="none" normalizeH="0" baseline="0" dirty="0">
                <a:ln>
                  <a:noFill/>
                </a:ln>
                <a:solidFill>
                  <a:schemeClr val="tx1"/>
                </a:solidFill>
                <a:effectLst/>
                <a:latin typeface="Arial" panose="020B0604020202020204" pitchFamily="34" charset="0"/>
              </a:rPr>
              <a:t>Wat gebeurt er met een blad als het te weinig zonlicht krijgt?</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startAt="13"/>
              <a:tabLst/>
            </a:pPr>
            <a:r>
              <a:rPr kumimoji="0" lang="nl-NL" altLang="nl-NL" sz="1800" i="0" u="none" strike="noStrike" cap="none" normalizeH="0" baseline="0" dirty="0">
                <a:ln>
                  <a:noFill/>
                </a:ln>
                <a:solidFill>
                  <a:schemeClr val="tx1"/>
                </a:solidFill>
                <a:effectLst/>
                <a:latin typeface="Arial" panose="020B0604020202020204" pitchFamily="34" charset="0"/>
              </a:rPr>
              <a:t>Wat zijn </a:t>
            </a:r>
            <a:r>
              <a:rPr kumimoji="0" lang="nl-NL" altLang="nl-NL" sz="1800" i="0" u="none" strike="noStrike" cap="none" normalizeH="0" baseline="0" dirty="0" err="1">
                <a:ln>
                  <a:noFill/>
                </a:ln>
                <a:solidFill>
                  <a:schemeClr val="tx1"/>
                </a:solidFill>
                <a:effectLst/>
                <a:latin typeface="Arial" panose="020B0604020202020204" pitchFamily="34" charset="0"/>
              </a:rPr>
              <a:t>trichomen</a:t>
            </a:r>
            <a:r>
              <a:rPr kumimoji="0" lang="nl-NL" altLang="nl-NL" sz="1800" i="0" u="none" strike="noStrike" cap="none" normalizeH="0" baseline="0" dirty="0">
                <a:ln>
                  <a:noFill/>
                </a:ln>
                <a:solidFill>
                  <a:schemeClr val="tx1"/>
                </a:solidFill>
                <a:effectLst/>
                <a:latin typeface="Arial" panose="020B0604020202020204" pitchFamily="34" charset="0"/>
              </a:rPr>
              <a:t> en welke rol spelen ze op bladeren?</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startAt="13"/>
              <a:tabLst/>
            </a:pPr>
            <a:r>
              <a:rPr kumimoji="0" lang="nl-NL" altLang="nl-NL" sz="1800" i="0" u="none" strike="noStrike" cap="none" normalizeH="0" baseline="0" dirty="0">
                <a:ln>
                  <a:noFill/>
                </a:ln>
                <a:solidFill>
                  <a:schemeClr val="tx1"/>
                </a:solidFill>
                <a:effectLst/>
                <a:latin typeface="Arial" panose="020B0604020202020204" pitchFamily="34" charset="0"/>
              </a:rPr>
              <a:t>Waarom hebben sommige bladeren een waslaag (cuticula)?</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startAt="13"/>
              <a:tabLst/>
            </a:pPr>
            <a:r>
              <a:rPr kumimoji="0" lang="nl-NL" altLang="nl-NL" sz="1800" i="0" u="none" strike="noStrike" cap="none" normalizeH="0" baseline="0" dirty="0">
                <a:ln>
                  <a:noFill/>
                </a:ln>
                <a:solidFill>
                  <a:schemeClr val="tx1"/>
                </a:solidFill>
                <a:effectLst/>
                <a:latin typeface="Arial" panose="020B0604020202020204" pitchFamily="34" charset="0"/>
              </a:rPr>
              <a:t>Wat is de rol van chloroplasten in het blad?</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startAt="13"/>
              <a:tabLst/>
            </a:pPr>
            <a:r>
              <a:rPr kumimoji="0" lang="nl-NL" altLang="nl-NL" sz="1800" i="0" u="none" strike="noStrike" cap="none" normalizeH="0" baseline="0" dirty="0">
                <a:ln>
                  <a:noFill/>
                </a:ln>
                <a:solidFill>
                  <a:schemeClr val="tx1"/>
                </a:solidFill>
                <a:effectLst/>
                <a:latin typeface="Arial" panose="020B0604020202020204" pitchFamily="34" charset="0"/>
              </a:rPr>
              <a:t>Hoe kunnen bladeren reageren op schade, zoals van insecten of herbivoren?</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startAt="13"/>
              <a:tabLst/>
            </a:pPr>
            <a:r>
              <a:rPr kumimoji="0" lang="nl-NL" altLang="nl-NL" sz="1800" i="0" u="none" strike="noStrike" cap="none" normalizeH="0" baseline="0" dirty="0">
                <a:ln>
                  <a:noFill/>
                </a:ln>
                <a:solidFill>
                  <a:schemeClr val="tx1"/>
                </a:solidFill>
                <a:effectLst/>
                <a:latin typeface="Arial" panose="020B0604020202020204" pitchFamily="34" charset="0"/>
              </a:rPr>
              <a:t>Wat is de invloed van temperatuur op de fotosynthese in een blad?</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startAt="13"/>
              <a:tabLst/>
            </a:pPr>
            <a:r>
              <a:rPr kumimoji="0" lang="nl-NL" altLang="nl-NL" sz="1800" i="0" u="none" strike="noStrike" cap="none" normalizeH="0" baseline="0" dirty="0">
                <a:ln>
                  <a:noFill/>
                </a:ln>
                <a:solidFill>
                  <a:schemeClr val="tx1"/>
                </a:solidFill>
                <a:effectLst/>
                <a:latin typeface="Arial" panose="020B0604020202020204" pitchFamily="34" charset="0"/>
              </a:rPr>
              <a:t>Wat zijn de gevolgen van droogte op de werking van een blad?</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startAt="13"/>
              <a:tabLst/>
            </a:pPr>
            <a:r>
              <a:rPr kumimoji="0" lang="nl-NL" altLang="nl-NL" sz="1800" i="0" u="none" strike="noStrike" cap="none" normalizeH="0" baseline="0" dirty="0">
                <a:ln>
                  <a:noFill/>
                </a:ln>
                <a:solidFill>
                  <a:schemeClr val="tx1"/>
                </a:solidFill>
                <a:effectLst/>
                <a:latin typeface="Arial" panose="020B0604020202020204" pitchFamily="34" charset="0"/>
              </a:rPr>
              <a:t>Waarom veranderen bladeren van kleur in de herfst?</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startAt="13"/>
              <a:tabLst/>
            </a:pPr>
            <a:r>
              <a:rPr kumimoji="0" lang="nl-NL" altLang="nl-NL" sz="1800" i="0" u="none" strike="noStrike" cap="none" normalizeH="0" baseline="0" dirty="0">
                <a:ln>
                  <a:noFill/>
                </a:ln>
                <a:solidFill>
                  <a:schemeClr val="tx1"/>
                </a:solidFill>
                <a:effectLst/>
                <a:latin typeface="Arial" panose="020B0604020202020204" pitchFamily="34" charset="0"/>
              </a:rPr>
              <a:t>Wat zijn de kenmerken van schaduwbladeren versus zonbladeren?</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startAt="13"/>
              <a:tabLst/>
            </a:pPr>
            <a:r>
              <a:rPr kumimoji="0" lang="nl-NL" altLang="nl-NL" sz="1800" i="0" u="none" strike="noStrike" cap="none" normalizeH="0" baseline="0" dirty="0">
                <a:ln>
                  <a:noFill/>
                </a:ln>
                <a:solidFill>
                  <a:schemeClr val="tx1"/>
                </a:solidFill>
                <a:effectLst/>
                <a:latin typeface="Arial" panose="020B0604020202020204" pitchFamily="34" charset="0"/>
              </a:rPr>
              <a:t>Welke bladstructuur helpt cactussen om waterverlies te beperken?</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startAt="13"/>
              <a:tabLst/>
            </a:pPr>
            <a:r>
              <a:rPr kumimoji="0" lang="nl-NL" altLang="nl-NL" sz="1800" i="0" u="none" strike="noStrike" cap="none" normalizeH="0" baseline="0" dirty="0">
                <a:ln>
                  <a:noFill/>
                </a:ln>
                <a:solidFill>
                  <a:schemeClr val="tx1"/>
                </a:solidFill>
                <a:effectLst/>
                <a:latin typeface="Arial" panose="020B0604020202020204" pitchFamily="34" charset="0"/>
              </a:rPr>
              <a:t>Wat is het effect van vervuiling op de gezondheid van bladeren?</a:t>
            </a:r>
            <a:br>
              <a:rPr kumimoji="0" lang="nl-NL" altLang="nl-NL" sz="1800" i="0" u="none" strike="noStrike" cap="none" normalizeH="0" baseline="0" dirty="0">
                <a:ln>
                  <a:noFill/>
                </a:ln>
                <a:solidFill>
                  <a:schemeClr val="tx1"/>
                </a:solidFill>
                <a:effectLst/>
                <a:latin typeface="Arial" panose="020B0604020202020204" pitchFamily="34" charset="0"/>
              </a:rPr>
            </a:br>
            <a:endParaRPr kumimoji="0" lang="nl-NL" altLang="nl-NL" sz="180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916336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A7B2BA-7E88-5077-850B-A17947EBFBF0}"/>
              </a:ext>
            </a:extLst>
          </p:cNvPr>
          <p:cNvSpPr>
            <a:spLocks noGrp="1"/>
          </p:cNvSpPr>
          <p:nvPr>
            <p:ph type="title"/>
          </p:nvPr>
        </p:nvSpPr>
        <p:spPr/>
        <p:txBody>
          <a:bodyPr/>
          <a:lstStyle/>
          <a:p>
            <a:r>
              <a:rPr lang="nl-NL" dirty="0"/>
              <a:t>Huiswerk les 3 niveau 4</a:t>
            </a:r>
          </a:p>
        </p:txBody>
      </p:sp>
      <p:sp>
        <p:nvSpPr>
          <p:cNvPr id="4" name="Rectangle 1">
            <a:extLst>
              <a:ext uri="{FF2B5EF4-FFF2-40B4-BE49-F238E27FC236}">
                <a16:creationId xmlns:a16="http://schemas.microsoft.com/office/drawing/2014/main" id="{EBBCDA55-A686-1C0A-3A43-4B5CD17F5004}"/>
              </a:ext>
            </a:extLst>
          </p:cNvPr>
          <p:cNvSpPr>
            <a:spLocks noGrp="1" noChangeArrowheads="1"/>
          </p:cNvSpPr>
          <p:nvPr>
            <p:ph idx="1"/>
          </p:nvPr>
        </p:nvSpPr>
        <p:spPr bwMode="auto">
          <a:xfrm>
            <a:off x="755650" y="1476423"/>
            <a:ext cx="8349402"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mj-lt"/>
              <a:buAutoNum type="arabicPeriod" startAt="24"/>
              <a:tabLst/>
            </a:pPr>
            <a:r>
              <a:rPr kumimoji="0" lang="nl-NL" altLang="nl-NL" sz="1800" i="0" u="none" strike="noStrike" cap="none" normalizeH="0" baseline="0" dirty="0">
                <a:ln>
                  <a:noFill/>
                </a:ln>
                <a:solidFill>
                  <a:schemeClr val="tx1"/>
                </a:solidFill>
                <a:effectLst/>
                <a:latin typeface="Arial" panose="020B0604020202020204" pitchFamily="34" charset="0"/>
              </a:rPr>
              <a:t>Leg uit hoe de structuur van het sponsparenchym bijdraagt aan de efficiëntie</a:t>
            </a:r>
            <a:br>
              <a:rPr kumimoji="0" lang="nl-NL" altLang="nl-NL" sz="1800" i="0" u="none" strike="noStrike" cap="none" normalizeH="0" baseline="0" dirty="0">
                <a:ln>
                  <a:noFill/>
                </a:ln>
                <a:solidFill>
                  <a:schemeClr val="tx1"/>
                </a:solidFill>
                <a:effectLst/>
                <a:latin typeface="Arial" panose="020B0604020202020204" pitchFamily="34" charset="0"/>
              </a:rPr>
            </a:br>
            <a:r>
              <a:rPr kumimoji="0" lang="nl-NL" altLang="nl-NL" sz="1800" i="0" u="none" strike="noStrike" cap="none" normalizeH="0" baseline="0" dirty="0">
                <a:ln>
                  <a:noFill/>
                </a:ln>
                <a:solidFill>
                  <a:schemeClr val="tx1"/>
                </a:solidFill>
                <a:effectLst/>
                <a:latin typeface="Arial" panose="020B0604020202020204" pitchFamily="34" charset="0"/>
              </a:rPr>
              <a:t>van gasuitwisseling in het blad.</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startAt="24"/>
              <a:tabLst/>
            </a:pPr>
            <a:r>
              <a:rPr kumimoji="0" lang="nl-NL" altLang="nl-NL" sz="1800" i="0" u="none" strike="noStrike" cap="none" normalizeH="0" baseline="0" dirty="0">
                <a:ln>
                  <a:noFill/>
                </a:ln>
                <a:solidFill>
                  <a:schemeClr val="tx1"/>
                </a:solidFill>
                <a:effectLst/>
                <a:latin typeface="Arial" panose="020B0604020202020204" pitchFamily="34" charset="0"/>
              </a:rPr>
              <a:t>Waarom hebben sommige planten, zoals vetplanten, dikke bladeren, </a:t>
            </a:r>
            <a:br>
              <a:rPr kumimoji="0" lang="nl-NL" altLang="nl-NL" sz="1800" i="0" u="none" strike="noStrike" cap="none" normalizeH="0" baseline="0" dirty="0">
                <a:ln>
                  <a:noFill/>
                </a:ln>
                <a:solidFill>
                  <a:schemeClr val="tx1"/>
                </a:solidFill>
                <a:effectLst/>
                <a:latin typeface="Arial" panose="020B0604020202020204" pitchFamily="34" charset="0"/>
              </a:rPr>
            </a:br>
            <a:r>
              <a:rPr kumimoji="0" lang="nl-NL" altLang="nl-NL" sz="1800" i="0" u="none" strike="noStrike" cap="none" normalizeH="0" baseline="0" dirty="0">
                <a:ln>
                  <a:noFill/>
                </a:ln>
                <a:solidFill>
                  <a:schemeClr val="tx1"/>
                </a:solidFill>
                <a:effectLst/>
                <a:latin typeface="Arial" panose="020B0604020202020204" pitchFamily="34" charset="0"/>
              </a:rPr>
              <a:t>en hoe helpt dit hen te overleven?</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startAt="24"/>
              <a:tabLst/>
            </a:pPr>
            <a:r>
              <a:rPr kumimoji="0" lang="nl-NL" altLang="nl-NL" sz="1800" i="0" u="none" strike="noStrike" cap="none" normalizeH="0" baseline="0" dirty="0">
                <a:ln>
                  <a:noFill/>
                </a:ln>
                <a:solidFill>
                  <a:schemeClr val="tx1"/>
                </a:solidFill>
                <a:effectLst/>
                <a:latin typeface="Arial" panose="020B0604020202020204" pitchFamily="34" charset="0"/>
              </a:rPr>
              <a:t>Hoe beïnvloeden milieufactoren zoals lichtintensiteit de ontwikkeling van </a:t>
            </a:r>
            <a:br>
              <a:rPr kumimoji="0" lang="nl-NL" altLang="nl-NL" sz="1800" i="0" u="none" strike="noStrike" cap="none" normalizeH="0" baseline="0" dirty="0">
                <a:ln>
                  <a:noFill/>
                </a:ln>
                <a:solidFill>
                  <a:schemeClr val="tx1"/>
                </a:solidFill>
                <a:effectLst/>
                <a:latin typeface="Arial" panose="020B0604020202020204" pitchFamily="34" charset="0"/>
              </a:rPr>
            </a:br>
            <a:r>
              <a:rPr kumimoji="0" lang="nl-NL" altLang="nl-NL" sz="1800" i="0" u="none" strike="noStrike" cap="none" normalizeH="0" baseline="0" dirty="0">
                <a:ln>
                  <a:noFill/>
                </a:ln>
                <a:solidFill>
                  <a:schemeClr val="tx1"/>
                </a:solidFill>
                <a:effectLst/>
                <a:latin typeface="Arial" panose="020B0604020202020204" pitchFamily="34" charset="0"/>
              </a:rPr>
              <a:t>zon- en schaduwbladeren bij dezelfde plant?</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startAt="24"/>
              <a:tabLst/>
            </a:pPr>
            <a:r>
              <a:rPr kumimoji="0" lang="nl-NL" altLang="nl-NL" sz="1800" i="0" u="none" strike="noStrike" cap="none" normalizeH="0" baseline="0" dirty="0">
                <a:ln>
                  <a:noFill/>
                </a:ln>
                <a:solidFill>
                  <a:schemeClr val="tx1"/>
                </a:solidFill>
                <a:effectLst/>
                <a:latin typeface="Arial" panose="020B0604020202020204" pitchFamily="34" charset="0"/>
              </a:rPr>
              <a:t>Hoe draagt de bladval in de herfst bij aan de overlevingskansen</a:t>
            </a:r>
            <a:br>
              <a:rPr kumimoji="0" lang="nl-NL" altLang="nl-NL" sz="1800" i="0" u="none" strike="noStrike" cap="none" normalizeH="0" baseline="0" dirty="0">
                <a:ln>
                  <a:noFill/>
                </a:ln>
                <a:solidFill>
                  <a:schemeClr val="tx1"/>
                </a:solidFill>
                <a:effectLst/>
                <a:latin typeface="Arial" panose="020B0604020202020204" pitchFamily="34" charset="0"/>
              </a:rPr>
            </a:br>
            <a:r>
              <a:rPr kumimoji="0" lang="nl-NL" altLang="nl-NL" sz="1800" i="0" u="none" strike="noStrike" cap="none" normalizeH="0" baseline="0" dirty="0">
                <a:ln>
                  <a:noFill/>
                </a:ln>
                <a:solidFill>
                  <a:schemeClr val="tx1"/>
                </a:solidFill>
                <a:effectLst/>
                <a:latin typeface="Arial" panose="020B0604020202020204" pitchFamily="34" charset="0"/>
              </a:rPr>
              <a:t>van loofbomen in koude klimaten?</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startAt="24"/>
              <a:tabLst/>
            </a:pPr>
            <a:r>
              <a:rPr kumimoji="0" lang="nl-NL" altLang="nl-NL" sz="1800" i="0" u="none" strike="noStrike" cap="none" normalizeH="0" baseline="0" dirty="0">
                <a:ln>
                  <a:noFill/>
                </a:ln>
                <a:solidFill>
                  <a:schemeClr val="tx1"/>
                </a:solidFill>
                <a:effectLst/>
                <a:latin typeface="Arial" panose="020B0604020202020204" pitchFamily="34" charset="0"/>
              </a:rPr>
              <a:t>Wat is de functie van </a:t>
            </a:r>
            <a:r>
              <a:rPr kumimoji="0" lang="nl-NL" altLang="nl-NL" sz="1800" i="0" u="none" strike="noStrike" cap="none" normalizeH="0" baseline="0" dirty="0" err="1">
                <a:ln>
                  <a:noFill/>
                </a:ln>
                <a:solidFill>
                  <a:schemeClr val="tx1"/>
                </a:solidFill>
                <a:effectLst/>
                <a:latin typeface="Arial" panose="020B0604020202020204" pitchFamily="34" charset="0"/>
              </a:rPr>
              <a:t>guttatie</a:t>
            </a:r>
            <a:r>
              <a:rPr kumimoji="0" lang="nl-NL" altLang="nl-NL" sz="1800" i="0" u="none" strike="noStrike" cap="none" normalizeH="0" baseline="0" dirty="0">
                <a:ln>
                  <a:noFill/>
                </a:ln>
                <a:solidFill>
                  <a:schemeClr val="tx1"/>
                </a:solidFill>
                <a:effectLst/>
                <a:latin typeface="Arial" panose="020B0604020202020204" pitchFamily="34" charset="0"/>
              </a:rPr>
              <a:t> in planten, en wanneer komt dit voor?</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startAt="24"/>
              <a:tabLst/>
            </a:pPr>
            <a:r>
              <a:rPr kumimoji="0" lang="nl-NL" altLang="nl-NL" sz="1800" i="0" u="none" strike="noStrike" cap="none" normalizeH="0" baseline="0" dirty="0">
                <a:ln>
                  <a:noFill/>
                </a:ln>
                <a:solidFill>
                  <a:schemeClr val="tx1"/>
                </a:solidFill>
                <a:effectLst/>
                <a:latin typeface="Arial" panose="020B0604020202020204" pitchFamily="34" charset="0"/>
              </a:rPr>
              <a:t>Waarom kunnen planten met verkleinde of naaldvormige bladeren </a:t>
            </a:r>
            <a:br>
              <a:rPr kumimoji="0" lang="nl-NL" altLang="nl-NL" sz="1800" i="0" u="none" strike="noStrike" cap="none" normalizeH="0" baseline="0" dirty="0">
                <a:ln>
                  <a:noFill/>
                </a:ln>
                <a:solidFill>
                  <a:schemeClr val="tx1"/>
                </a:solidFill>
                <a:effectLst/>
                <a:latin typeface="Arial" panose="020B0604020202020204" pitchFamily="34" charset="0"/>
              </a:rPr>
            </a:br>
            <a:r>
              <a:rPr kumimoji="0" lang="nl-NL" altLang="nl-NL" sz="1800" i="0" u="none" strike="noStrike" cap="none" normalizeH="0" baseline="0" dirty="0">
                <a:ln>
                  <a:noFill/>
                </a:ln>
                <a:solidFill>
                  <a:schemeClr val="tx1"/>
                </a:solidFill>
                <a:effectLst/>
                <a:latin typeface="Arial" panose="020B0604020202020204" pitchFamily="34" charset="0"/>
              </a:rPr>
              <a:t>beter overleven in koude of droge klimaten?</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startAt="24"/>
              <a:tabLst/>
            </a:pPr>
            <a:r>
              <a:rPr kumimoji="0" lang="nl-NL" altLang="nl-NL" sz="1800" i="0" u="none" strike="noStrike" cap="none" normalizeH="0" baseline="0" dirty="0">
                <a:ln>
                  <a:noFill/>
                </a:ln>
                <a:solidFill>
                  <a:schemeClr val="tx1"/>
                </a:solidFill>
                <a:effectLst/>
                <a:latin typeface="Arial" panose="020B0604020202020204" pitchFamily="34" charset="0"/>
              </a:rPr>
              <a:t>Hoe beïnvloeden zure regen en luchtvervuiling de structuur </a:t>
            </a:r>
            <a:br>
              <a:rPr kumimoji="0" lang="nl-NL" altLang="nl-NL" sz="1800" i="0" u="none" strike="noStrike" cap="none" normalizeH="0" baseline="0" dirty="0">
                <a:ln>
                  <a:noFill/>
                </a:ln>
                <a:solidFill>
                  <a:schemeClr val="tx1"/>
                </a:solidFill>
                <a:effectLst/>
                <a:latin typeface="Arial" panose="020B0604020202020204" pitchFamily="34" charset="0"/>
              </a:rPr>
            </a:br>
            <a:r>
              <a:rPr kumimoji="0" lang="nl-NL" altLang="nl-NL" sz="1800" i="0" u="none" strike="noStrike" cap="none" normalizeH="0" baseline="0" dirty="0">
                <a:ln>
                  <a:noFill/>
                </a:ln>
                <a:solidFill>
                  <a:schemeClr val="tx1"/>
                </a:solidFill>
                <a:effectLst/>
                <a:latin typeface="Arial" panose="020B0604020202020204" pitchFamily="34" charset="0"/>
              </a:rPr>
              <a:t>en functie van bladeren?</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startAt="24"/>
              <a:tabLst/>
            </a:pPr>
            <a:r>
              <a:rPr kumimoji="0" lang="nl-NL" altLang="nl-NL" sz="1800" i="0" u="none" strike="noStrike" cap="none" normalizeH="0" baseline="0" dirty="0">
                <a:ln>
                  <a:noFill/>
                </a:ln>
                <a:solidFill>
                  <a:schemeClr val="tx1"/>
                </a:solidFill>
                <a:effectLst/>
                <a:latin typeface="Arial" panose="020B0604020202020204" pitchFamily="34" charset="0"/>
              </a:rPr>
              <a:t>Waarom kunnen bladeren met meer </a:t>
            </a:r>
            <a:r>
              <a:rPr kumimoji="0" lang="nl-NL" altLang="nl-NL" sz="1800" i="0" u="none" strike="noStrike" cap="none" normalizeH="0" baseline="0" dirty="0" err="1">
                <a:ln>
                  <a:noFill/>
                </a:ln>
                <a:solidFill>
                  <a:schemeClr val="tx1"/>
                </a:solidFill>
                <a:effectLst/>
                <a:latin typeface="Arial" panose="020B0604020202020204" pitchFamily="34" charset="0"/>
              </a:rPr>
              <a:t>trichomen</a:t>
            </a:r>
            <a:r>
              <a:rPr kumimoji="0" lang="nl-NL" altLang="nl-NL" sz="1800" i="0" u="none" strike="noStrike" cap="none" normalizeH="0" baseline="0" dirty="0">
                <a:ln>
                  <a:noFill/>
                </a:ln>
                <a:solidFill>
                  <a:schemeClr val="tx1"/>
                </a:solidFill>
                <a:effectLst/>
                <a:latin typeface="Arial" panose="020B0604020202020204" pitchFamily="34" charset="0"/>
              </a:rPr>
              <a:t> (bladhaartjes) </a:t>
            </a:r>
            <a:br>
              <a:rPr kumimoji="0" lang="nl-NL" altLang="nl-NL" sz="1800" i="0" u="none" strike="noStrike" cap="none" normalizeH="0" baseline="0" dirty="0">
                <a:ln>
                  <a:noFill/>
                </a:ln>
                <a:solidFill>
                  <a:schemeClr val="tx1"/>
                </a:solidFill>
                <a:effectLst/>
                <a:latin typeface="Arial" panose="020B0604020202020204" pitchFamily="34" charset="0"/>
              </a:rPr>
            </a:br>
            <a:r>
              <a:rPr kumimoji="0" lang="nl-NL" altLang="nl-NL" sz="1800" i="0" u="none" strike="noStrike" cap="none" normalizeH="0" baseline="0" dirty="0">
                <a:ln>
                  <a:noFill/>
                </a:ln>
                <a:solidFill>
                  <a:schemeClr val="tx1"/>
                </a:solidFill>
                <a:effectLst/>
                <a:latin typeface="Arial" panose="020B0604020202020204" pitchFamily="34" charset="0"/>
              </a:rPr>
              <a:t>beter beschermd zijn tegen omgevingsstressoren?</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startAt="24"/>
              <a:tabLst/>
            </a:pPr>
            <a:r>
              <a:rPr kumimoji="0" lang="nl-NL" altLang="nl-NL" sz="1800" i="0" u="none" strike="noStrike" cap="none" normalizeH="0" baseline="0" dirty="0">
                <a:ln>
                  <a:noFill/>
                </a:ln>
                <a:solidFill>
                  <a:schemeClr val="tx1"/>
                </a:solidFill>
                <a:effectLst/>
                <a:latin typeface="Arial" panose="020B0604020202020204" pitchFamily="34" charset="0"/>
              </a:rPr>
              <a:t>Wat zijn de gevolgen van langdurige droogte op </a:t>
            </a:r>
            <a:r>
              <a:rPr kumimoji="0" lang="nl-NL" altLang="nl-NL" sz="1800" i="0" u="none" strike="noStrike" cap="none" normalizeH="0" baseline="0">
                <a:ln>
                  <a:noFill/>
                </a:ln>
                <a:solidFill>
                  <a:schemeClr val="tx1"/>
                </a:solidFill>
                <a:effectLst/>
                <a:latin typeface="Arial" panose="020B0604020202020204" pitchFamily="34" charset="0"/>
              </a:rPr>
              <a:t>de </a:t>
            </a:r>
            <a:br>
              <a:rPr kumimoji="0" lang="nl-NL" altLang="nl-NL" sz="1800" i="0" u="none" strike="noStrike" cap="none" normalizeH="0" baseline="0">
                <a:ln>
                  <a:noFill/>
                </a:ln>
                <a:solidFill>
                  <a:schemeClr val="tx1"/>
                </a:solidFill>
                <a:effectLst/>
                <a:latin typeface="Arial" panose="020B0604020202020204" pitchFamily="34" charset="0"/>
              </a:rPr>
            </a:br>
            <a:r>
              <a:rPr kumimoji="0" lang="nl-NL" altLang="nl-NL" sz="1800" i="0" u="none" strike="noStrike" cap="none" normalizeH="0" baseline="0">
                <a:ln>
                  <a:noFill/>
                </a:ln>
                <a:solidFill>
                  <a:schemeClr val="tx1"/>
                </a:solidFill>
                <a:effectLst/>
                <a:latin typeface="Arial" panose="020B0604020202020204" pitchFamily="34" charset="0"/>
              </a:rPr>
              <a:t>fotosynthetische </a:t>
            </a:r>
            <a:r>
              <a:rPr kumimoji="0" lang="nl-NL" altLang="nl-NL" sz="1800" i="0" u="none" strike="noStrike" cap="none" normalizeH="0" baseline="0" dirty="0">
                <a:ln>
                  <a:noFill/>
                </a:ln>
                <a:solidFill>
                  <a:schemeClr val="tx1"/>
                </a:solidFill>
                <a:effectLst/>
                <a:latin typeface="Arial" panose="020B0604020202020204" pitchFamily="34" charset="0"/>
              </a:rPr>
              <a:t>efficiëntie van bladeren?</a:t>
            </a:r>
            <a:br>
              <a:rPr kumimoji="0" lang="nl-NL" altLang="nl-NL" sz="1800" i="0" u="none" strike="noStrike" cap="none" normalizeH="0" baseline="0" dirty="0">
                <a:ln>
                  <a:noFill/>
                </a:ln>
                <a:solidFill>
                  <a:schemeClr val="tx1"/>
                </a:solidFill>
                <a:effectLst/>
                <a:latin typeface="Arial" panose="020B0604020202020204" pitchFamily="34" charset="0"/>
              </a:rPr>
            </a:br>
            <a:endParaRPr kumimoji="0" lang="nl-NL" altLang="nl-NL" sz="180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596610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558761" y="1102151"/>
            <a:ext cx="7886700" cy="996950"/>
          </a:xfrm>
        </p:spPr>
        <p:txBody>
          <a:bodyPr>
            <a:normAutofit/>
          </a:bodyPr>
          <a:lstStyle/>
          <a:p>
            <a:pPr eaLnBrk="1" hangingPunct="1"/>
            <a:endParaRPr lang="nl-NL" altLang="nl-NL" b="1" dirty="0"/>
          </a:p>
        </p:txBody>
      </p:sp>
      <p:pic>
        <p:nvPicPr>
          <p:cNvPr id="5124" name="Afbeelding 6">
            <a:extLst>
              <a:ext uri="{FF2B5EF4-FFF2-40B4-BE49-F238E27FC236}">
                <a16:creationId xmlns:a16="http://schemas.microsoft.com/office/drawing/2014/main" id="{CD798D11-19D8-4507-99B0-33217548E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1764" y="330201"/>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Tijdelijke aanduiding voor inhoud 4">
            <a:extLst>
              <a:ext uri="{FF2B5EF4-FFF2-40B4-BE49-F238E27FC236}">
                <a16:creationId xmlns:a16="http://schemas.microsoft.com/office/drawing/2014/main" id="{5659B081-B505-4881-BC89-DBFD945D393D}"/>
              </a:ext>
            </a:extLst>
          </p:cNvPr>
          <p:cNvPicPr>
            <a:picLocks noGrp="1" noChangeAspect="1"/>
          </p:cNvPicPr>
          <p:nvPr>
            <p:ph idx="1"/>
          </p:nvPr>
        </p:nvPicPr>
        <p:blipFill>
          <a:blip r:embed="rId4"/>
          <a:stretch>
            <a:fillRect/>
          </a:stretch>
        </p:blipFill>
        <p:spPr>
          <a:xfrm>
            <a:off x="1405825" y="1403809"/>
            <a:ext cx="8192571" cy="4214567"/>
          </a:xfrm>
          <a:prstGeom prst="rect">
            <a:avLst/>
          </a:prstGeom>
        </p:spPr>
      </p:pic>
    </p:spTree>
    <p:extLst>
      <p:ext uri="{BB962C8B-B14F-4D97-AF65-F5344CB8AC3E}">
        <p14:creationId xmlns:p14="http://schemas.microsoft.com/office/powerpoint/2010/main" val="2707980406"/>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Functie van het blad</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8491496" cy="4738260"/>
          </a:xfrm>
        </p:spPr>
        <p:txBody>
          <a:bodyPr>
            <a:normAutofit/>
          </a:bodyPr>
          <a:lstStyle/>
          <a:p>
            <a:pPr indent="0">
              <a:buNone/>
            </a:pPr>
            <a:r>
              <a:rPr lang="nl-NL" dirty="0"/>
              <a:t>Bladeren vervullen verschillende essentiële functies voor een plant. De belangrijkste functies zijn:</a:t>
            </a:r>
          </a:p>
          <a:p>
            <a:pPr indent="0">
              <a:buNone/>
            </a:pPr>
            <a:endParaRPr lang="nl-NL" dirty="0"/>
          </a:p>
          <a:p>
            <a:r>
              <a:rPr lang="nl-NL" b="1" dirty="0"/>
              <a:t>Fotosynthese</a:t>
            </a:r>
            <a:endParaRPr lang="nl-NL" dirty="0"/>
          </a:p>
          <a:p>
            <a:r>
              <a:rPr lang="nl-NL" b="1" dirty="0"/>
              <a:t>Gasuitwisseling</a:t>
            </a:r>
            <a:r>
              <a:rPr lang="nl-NL" dirty="0"/>
              <a:t> </a:t>
            </a:r>
          </a:p>
          <a:p>
            <a:r>
              <a:rPr lang="nl-NL" b="1" dirty="0"/>
              <a:t>Transpiratie</a:t>
            </a:r>
            <a:endParaRPr lang="nl-NL" dirty="0"/>
          </a:p>
          <a:p>
            <a:r>
              <a:rPr lang="nl-NL" b="1" dirty="0"/>
              <a:t>Opslag van voedingsstoffen</a:t>
            </a:r>
            <a:endParaRPr lang="nl-NL" dirty="0"/>
          </a:p>
          <a:p>
            <a:r>
              <a:rPr lang="nl-NL" b="1" dirty="0"/>
              <a:t>Bescherming</a:t>
            </a:r>
          </a:p>
        </p:txBody>
      </p:sp>
      <p:pic>
        <p:nvPicPr>
          <p:cNvPr id="3" name="Afbeelding 2">
            <a:extLst>
              <a:ext uri="{FF2B5EF4-FFF2-40B4-BE49-F238E27FC236}">
                <a16:creationId xmlns:a16="http://schemas.microsoft.com/office/drawing/2014/main" id="{EEDD288C-0E2C-F29B-CEBE-AD1385DAEAE4}"/>
              </a:ext>
            </a:extLst>
          </p:cNvPr>
          <p:cNvPicPr>
            <a:picLocks noChangeAspect="1"/>
          </p:cNvPicPr>
          <p:nvPr/>
        </p:nvPicPr>
        <p:blipFill>
          <a:blip r:embed="rId3"/>
          <a:stretch>
            <a:fillRect/>
          </a:stretch>
        </p:blipFill>
        <p:spPr>
          <a:xfrm>
            <a:off x="1445780" y="5058316"/>
            <a:ext cx="7621744" cy="1339763"/>
          </a:xfrm>
          <a:prstGeom prst="rect">
            <a:avLst/>
          </a:prstGeom>
        </p:spPr>
      </p:pic>
    </p:spTree>
    <p:extLst>
      <p:ext uri="{BB962C8B-B14F-4D97-AF65-F5344CB8AC3E}">
        <p14:creationId xmlns:p14="http://schemas.microsoft.com/office/powerpoint/2010/main" val="31050344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Effect transition="in" filter="fade">
                                      <p:cBhvr>
                                        <p:cTn id="7" dur="1000"/>
                                        <p:tgtEl>
                                          <p:spTgt spid="7171">
                                            <p:txEl>
                                              <p:pRg st="2" end="2"/>
                                            </p:txEl>
                                          </p:spTgt>
                                        </p:tgtEl>
                                      </p:cBhvr>
                                    </p:animEffect>
                                    <p:anim calcmode="lin" valueType="num">
                                      <p:cBhvr>
                                        <p:cTn id="8"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171">
                                            <p:txEl>
                                              <p:pRg st="3" end="3"/>
                                            </p:txEl>
                                          </p:spTgt>
                                        </p:tgtEl>
                                        <p:attrNameLst>
                                          <p:attrName>style.visibility</p:attrName>
                                        </p:attrNameLst>
                                      </p:cBhvr>
                                      <p:to>
                                        <p:strVal val="visible"/>
                                      </p:to>
                                    </p:set>
                                    <p:animEffect transition="in" filter="fade">
                                      <p:cBhvr>
                                        <p:cTn id="12" dur="1000"/>
                                        <p:tgtEl>
                                          <p:spTgt spid="7171">
                                            <p:txEl>
                                              <p:pRg st="3" end="3"/>
                                            </p:txEl>
                                          </p:spTgt>
                                        </p:tgtEl>
                                      </p:cBhvr>
                                    </p:animEffect>
                                    <p:anim calcmode="lin" valueType="num">
                                      <p:cBhvr>
                                        <p:cTn id="13" dur="1000" fill="hold"/>
                                        <p:tgtEl>
                                          <p:spTgt spid="7171">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717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171">
                                            <p:txEl>
                                              <p:pRg st="4" end="4"/>
                                            </p:txEl>
                                          </p:spTgt>
                                        </p:tgtEl>
                                        <p:attrNameLst>
                                          <p:attrName>style.visibility</p:attrName>
                                        </p:attrNameLst>
                                      </p:cBhvr>
                                      <p:to>
                                        <p:strVal val="visible"/>
                                      </p:to>
                                    </p:set>
                                    <p:animEffect transition="in" filter="fade">
                                      <p:cBhvr>
                                        <p:cTn id="19" dur="1000"/>
                                        <p:tgtEl>
                                          <p:spTgt spid="7171">
                                            <p:txEl>
                                              <p:pRg st="4" end="4"/>
                                            </p:txEl>
                                          </p:spTgt>
                                        </p:tgtEl>
                                      </p:cBhvr>
                                    </p:animEffect>
                                    <p:anim calcmode="lin" valueType="num">
                                      <p:cBhvr>
                                        <p:cTn id="20" dur="1000" fill="hold"/>
                                        <p:tgtEl>
                                          <p:spTgt spid="7171">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7171">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171">
                                            <p:txEl>
                                              <p:pRg st="5" end="5"/>
                                            </p:txEl>
                                          </p:spTgt>
                                        </p:tgtEl>
                                        <p:attrNameLst>
                                          <p:attrName>style.visibility</p:attrName>
                                        </p:attrNameLst>
                                      </p:cBhvr>
                                      <p:to>
                                        <p:strVal val="visible"/>
                                      </p:to>
                                    </p:set>
                                    <p:animEffect transition="in" filter="fade">
                                      <p:cBhvr>
                                        <p:cTn id="24" dur="1000"/>
                                        <p:tgtEl>
                                          <p:spTgt spid="7171">
                                            <p:txEl>
                                              <p:pRg st="5" end="5"/>
                                            </p:txEl>
                                          </p:spTgt>
                                        </p:tgtEl>
                                      </p:cBhvr>
                                    </p:animEffect>
                                    <p:anim calcmode="lin" valueType="num">
                                      <p:cBhvr>
                                        <p:cTn id="25" dur="1000" fill="hold"/>
                                        <p:tgtEl>
                                          <p:spTgt spid="7171">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7171">
                                            <p:txEl>
                                              <p:pRg st="5" end="5"/>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171">
                                            <p:txEl>
                                              <p:pRg st="6" end="6"/>
                                            </p:txEl>
                                          </p:spTgt>
                                        </p:tgtEl>
                                        <p:attrNameLst>
                                          <p:attrName>style.visibility</p:attrName>
                                        </p:attrNameLst>
                                      </p:cBhvr>
                                      <p:to>
                                        <p:strVal val="visible"/>
                                      </p:to>
                                    </p:set>
                                    <p:animEffect transition="in" filter="fade">
                                      <p:cBhvr>
                                        <p:cTn id="29" dur="1000"/>
                                        <p:tgtEl>
                                          <p:spTgt spid="7171">
                                            <p:txEl>
                                              <p:pRg st="6" end="6"/>
                                            </p:txEl>
                                          </p:spTgt>
                                        </p:tgtEl>
                                      </p:cBhvr>
                                    </p:animEffect>
                                    <p:anim calcmode="lin" valueType="num">
                                      <p:cBhvr>
                                        <p:cTn id="30" dur="1000" fill="hold"/>
                                        <p:tgtEl>
                                          <p:spTgt spid="7171">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717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Hoe is een blad opgebouwd?</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4879753" cy="4738260"/>
          </a:xfrm>
        </p:spPr>
        <p:txBody>
          <a:bodyPr>
            <a:normAutofit/>
          </a:bodyPr>
          <a:lstStyle/>
          <a:p>
            <a:pPr indent="0">
              <a:buNone/>
              <a:defRPr/>
            </a:pPr>
            <a:r>
              <a:rPr lang="nl-NL" dirty="0"/>
              <a:t>In de basis bestaat een blad uit een bladsteel en een bladschijf, waarbij de overgang tussen bladsteel en bladschijf de bladvoet wordt genoemd. </a:t>
            </a:r>
          </a:p>
          <a:p>
            <a:pPr indent="0">
              <a:buNone/>
              <a:defRPr/>
            </a:pPr>
            <a:endParaRPr lang="nl-NL" dirty="0"/>
          </a:p>
          <a:p>
            <a:pPr indent="0">
              <a:buNone/>
              <a:defRPr/>
            </a:pPr>
            <a:r>
              <a:rPr lang="nl-NL" dirty="0"/>
              <a:t>Indien er geen bladsteel aanwezig is, wordt dit een zittend blad genoemd</a:t>
            </a:r>
          </a:p>
        </p:txBody>
      </p:sp>
      <p:pic>
        <p:nvPicPr>
          <p:cNvPr id="4" name="Afbeelding 3">
            <a:extLst>
              <a:ext uri="{FF2B5EF4-FFF2-40B4-BE49-F238E27FC236}">
                <a16:creationId xmlns:a16="http://schemas.microsoft.com/office/drawing/2014/main" id="{E4C04C61-39C6-40B3-A9C8-27C9922A6F78}"/>
              </a:ext>
            </a:extLst>
          </p:cNvPr>
          <p:cNvPicPr>
            <a:picLocks noChangeAspect="1"/>
          </p:cNvPicPr>
          <p:nvPr/>
        </p:nvPicPr>
        <p:blipFill>
          <a:blip r:embed="rId3"/>
          <a:stretch>
            <a:fillRect/>
          </a:stretch>
        </p:blipFill>
        <p:spPr>
          <a:xfrm>
            <a:off x="6399869" y="1988814"/>
            <a:ext cx="3352250" cy="3907489"/>
          </a:xfrm>
          <a:prstGeom prst="rect">
            <a:avLst/>
          </a:prstGeom>
        </p:spPr>
      </p:pic>
    </p:spTree>
    <p:extLst>
      <p:ext uri="{BB962C8B-B14F-4D97-AF65-F5344CB8AC3E}">
        <p14:creationId xmlns:p14="http://schemas.microsoft.com/office/powerpoint/2010/main" val="10659816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Effect transition="in" filter="fade">
                                      <p:cBhvr>
                                        <p:cTn id="7" dur="1000"/>
                                        <p:tgtEl>
                                          <p:spTgt spid="7171">
                                            <p:txEl>
                                              <p:pRg st="2" end="2"/>
                                            </p:txEl>
                                          </p:spTgt>
                                        </p:tgtEl>
                                      </p:cBhvr>
                                    </p:animEffect>
                                    <p:anim calcmode="lin" valueType="num">
                                      <p:cBhvr>
                                        <p:cTn id="8"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Hoe is een blad opgebouwd?</a:t>
            </a:r>
          </a:p>
        </p:txBody>
      </p:sp>
      <p:pic>
        <p:nvPicPr>
          <p:cNvPr id="3" name="Afbeelding 2">
            <a:extLst>
              <a:ext uri="{FF2B5EF4-FFF2-40B4-BE49-F238E27FC236}">
                <a16:creationId xmlns:a16="http://schemas.microsoft.com/office/drawing/2014/main" id="{D6F873B5-3D62-0D8B-AF28-F38A1FA39279}"/>
              </a:ext>
            </a:extLst>
          </p:cNvPr>
          <p:cNvPicPr>
            <a:picLocks noChangeAspect="1"/>
          </p:cNvPicPr>
          <p:nvPr/>
        </p:nvPicPr>
        <p:blipFill>
          <a:blip r:embed="rId3"/>
          <a:stretch>
            <a:fillRect/>
          </a:stretch>
        </p:blipFill>
        <p:spPr>
          <a:xfrm>
            <a:off x="5958977" y="1240410"/>
            <a:ext cx="3886063" cy="4814950"/>
          </a:xfrm>
          <a:prstGeom prst="rect">
            <a:avLst/>
          </a:prstGeom>
        </p:spPr>
      </p:pic>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4879753" cy="4738260"/>
          </a:xfrm>
        </p:spPr>
        <p:txBody>
          <a:bodyPr>
            <a:normAutofit/>
          </a:bodyPr>
          <a:lstStyle/>
          <a:p>
            <a:pPr indent="0">
              <a:buNone/>
              <a:defRPr/>
            </a:pPr>
            <a:r>
              <a:rPr lang="nl-NL" dirty="0"/>
              <a:t>Soms zitten er steunblaadjes bij de voet van de bladsteel die sterk in vorm en grootte kunnen verschillen.</a:t>
            </a:r>
          </a:p>
          <a:p>
            <a:pPr indent="0">
              <a:buNone/>
              <a:defRPr/>
            </a:pPr>
            <a:endParaRPr lang="nl-NL" dirty="0"/>
          </a:p>
          <a:p>
            <a:pPr indent="0">
              <a:buNone/>
              <a:defRPr/>
            </a:pPr>
            <a:r>
              <a:rPr lang="nl-NL" dirty="0"/>
              <a:t>De okselknop groeit op de plek van de bladoksel. De bladoksel is de bovenste hoek tussen de stengel en de bladsteel.</a:t>
            </a:r>
          </a:p>
        </p:txBody>
      </p:sp>
    </p:spTree>
    <p:extLst>
      <p:ext uri="{BB962C8B-B14F-4D97-AF65-F5344CB8AC3E}">
        <p14:creationId xmlns:p14="http://schemas.microsoft.com/office/powerpoint/2010/main" val="325669946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Effect transition="in" filter="fade">
                                      <p:cBhvr>
                                        <p:cTn id="7" dur="1000"/>
                                        <p:tgtEl>
                                          <p:spTgt spid="7171">
                                            <p:txEl>
                                              <p:pRg st="2" end="2"/>
                                            </p:txEl>
                                          </p:spTgt>
                                        </p:tgtEl>
                                      </p:cBhvr>
                                    </p:animEffect>
                                    <p:anim calcmode="lin" valueType="num">
                                      <p:cBhvr>
                                        <p:cTn id="8"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Doorsnede van een blad</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5727976" cy="4738260"/>
          </a:xfrm>
        </p:spPr>
        <p:txBody>
          <a:bodyPr>
            <a:normAutofit lnSpcReduction="10000"/>
          </a:bodyPr>
          <a:lstStyle/>
          <a:p>
            <a:pPr indent="0">
              <a:buNone/>
              <a:defRPr/>
            </a:pPr>
            <a:r>
              <a:rPr lang="nl-NL" b="1" i="1" dirty="0"/>
              <a:t>Cuticula</a:t>
            </a:r>
            <a:br>
              <a:rPr lang="nl-NL" dirty="0"/>
            </a:br>
            <a:r>
              <a:rPr lang="nl-NL" dirty="0"/>
              <a:t>De cuticula (waslaag) in een blad heeft de volgende belangrijke functies:</a:t>
            </a:r>
          </a:p>
          <a:p>
            <a:pPr indent="0">
              <a:buNone/>
              <a:defRPr/>
            </a:pPr>
            <a:endParaRPr lang="nl-NL" dirty="0"/>
          </a:p>
          <a:p>
            <a:pPr marL="342900" indent="-342900">
              <a:defRPr/>
            </a:pPr>
            <a:r>
              <a:rPr lang="nl-NL" dirty="0"/>
              <a:t>Waterverlies voorkomen:</a:t>
            </a:r>
          </a:p>
          <a:p>
            <a:pPr marL="342900" indent="-342900">
              <a:defRPr/>
            </a:pPr>
            <a:r>
              <a:rPr lang="nl-NL" dirty="0"/>
              <a:t>Bescherming tegen ziekteverwekkers.</a:t>
            </a:r>
          </a:p>
          <a:p>
            <a:pPr marL="342900" indent="-342900">
              <a:defRPr/>
            </a:pPr>
            <a:r>
              <a:rPr lang="nl-NL" dirty="0"/>
              <a:t>Vermindering van schade door zonlicht: </a:t>
            </a:r>
          </a:p>
          <a:p>
            <a:pPr marL="342900" indent="-342900">
              <a:defRPr/>
            </a:pPr>
            <a:endParaRPr lang="nl-NL" dirty="0"/>
          </a:p>
          <a:p>
            <a:pPr indent="0">
              <a:buNone/>
              <a:defRPr/>
            </a:pPr>
            <a:r>
              <a:rPr lang="nl-NL" dirty="0"/>
              <a:t>De dikte van de cuticula kan variëren:</a:t>
            </a:r>
          </a:p>
          <a:p>
            <a:pPr indent="0">
              <a:buNone/>
              <a:defRPr/>
            </a:pPr>
            <a:endParaRPr lang="nl-NL" dirty="0"/>
          </a:p>
          <a:p>
            <a:pPr indent="0">
              <a:buNone/>
              <a:defRPr/>
            </a:pPr>
            <a:r>
              <a:rPr lang="nl-NL" b="1" i="1" dirty="0"/>
              <a:t>Dunne cuticula</a:t>
            </a:r>
            <a:r>
              <a:rPr lang="nl-NL" dirty="0"/>
              <a:t>: planten in vochtige omgeving</a:t>
            </a:r>
          </a:p>
          <a:p>
            <a:pPr indent="0">
              <a:buNone/>
              <a:defRPr/>
            </a:pPr>
            <a:r>
              <a:rPr lang="nl-NL" b="1" i="1" dirty="0"/>
              <a:t>Dikke cuticula</a:t>
            </a:r>
            <a:r>
              <a:rPr lang="nl-NL" dirty="0"/>
              <a:t>: planten in droge of extreem zonnige omgeving</a:t>
            </a:r>
          </a:p>
        </p:txBody>
      </p:sp>
      <p:pic>
        <p:nvPicPr>
          <p:cNvPr id="5" name="Afbeelding 4">
            <a:extLst>
              <a:ext uri="{FF2B5EF4-FFF2-40B4-BE49-F238E27FC236}">
                <a16:creationId xmlns:a16="http://schemas.microsoft.com/office/drawing/2014/main" id="{A5E10FDA-CC2F-5598-C5E9-27F0BACAD5AB}"/>
              </a:ext>
            </a:extLst>
          </p:cNvPr>
          <p:cNvPicPr>
            <a:picLocks noChangeAspect="1"/>
          </p:cNvPicPr>
          <p:nvPr/>
        </p:nvPicPr>
        <p:blipFill>
          <a:blip r:embed="rId3"/>
          <a:stretch>
            <a:fillRect/>
          </a:stretch>
        </p:blipFill>
        <p:spPr>
          <a:xfrm>
            <a:off x="7003783" y="1441358"/>
            <a:ext cx="5188217" cy="5050882"/>
          </a:xfrm>
          <a:prstGeom prst="rect">
            <a:avLst/>
          </a:prstGeom>
        </p:spPr>
      </p:pic>
      <p:sp>
        <p:nvSpPr>
          <p:cNvPr id="7" name="Rechthoek 6">
            <a:extLst>
              <a:ext uri="{FF2B5EF4-FFF2-40B4-BE49-F238E27FC236}">
                <a16:creationId xmlns:a16="http://schemas.microsoft.com/office/drawing/2014/main" id="{9CC7DCAB-179A-6575-2984-CF64581C85BE}"/>
              </a:ext>
            </a:extLst>
          </p:cNvPr>
          <p:cNvSpPr/>
          <p:nvPr/>
        </p:nvSpPr>
        <p:spPr>
          <a:xfrm>
            <a:off x="7003783" y="5384800"/>
            <a:ext cx="1672857" cy="996950"/>
          </a:xfrm>
          <a:prstGeom prst="rect">
            <a:avLst/>
          </a:prstGeom>
          <a:solidFill>
            <a:srgbClr val="E5F4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251147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Effect transition="in" filter="fade">
                                      <p:cBhvr>
                                        <p:cTn id="7" dur="1000"/>
                                        <p:tgtEl>
                                          <p:spTgt spid="7171">
                                            <p:txEl>
                                              <p:pRg st="2" end="2"/>
                                            </p:txEl>
                                          </p:spTgt>
                                        </p:tgtEl>
                                      </p:cBhvr>
                                    </p:animEffect>
                                    <p:anim calcmode="lin" valueType="num">
                                      <p:cBhvr>
                                        <p:cTn id="8"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1">
                                            <p:txEl>
                                              <p:pRg st="3" end="3"/>
                                            </p:txEl>
                                          </p:spTgt>
                                        </p:tgtEl>
                                        <p:attrNameLst>
                                          <p:attrName>style.visibility</p:attrName>
                                        </p:attrNameLst>
                                      </p:cBhvr>
                                      <p:to>
                                        <p:strVal val="visible"/>
                                      </p:to>
                                    </p:set>
                                    <p:animEffect transition="in" filter="fade">
                                      <p:cBhvr>
                                        <p:cTn id="12" dur="1000"/>
                                        <p:tgtEl>
                                          <p:spTgt spid="7171">
                                            <p:txEl>
                                              <p:pRg st="3" end="3"/>
                                            </p:txEl>
                                          </p:spTgt>
                                        </p:tgtEl>
                                      </p:cBhvr>
                                    </p:animEffect>
                                    <p:anim calcmode="lin" valueType="num">
                                      <p:cBhvr>
                                        <p:cTn id="13" dur="1000" fill="hold"/>
                                        <p:tgtEl>
                                          <p:spTgt spid="7171">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7171">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171">
                                            <p:txEl>
                                              <p:pRg st="4" end="4"/>
                                            </p:txEl>
                                          </p:spTgt>
                                        </p:tgtEl>
                                        <p:attrNameLst>
                                          <p:attrName>style.visibility</p:attrName>
                                        </p:attrNameLst>
                                      </p:cBhvr>
                                      <p:to>
                                        <p:strVal val="visible"/>
                                      </p:to>
                                    </p:set>
                                    <p:animEffect transition="in" filter="fade">
                                      <p:cBhvr>
                                        <p:cTn id="17" dur="1000"/>
                                        <p:tgtEl>
                                          <p:spTgt spid="7171">
                                            <p:txEl>
                                              <p:pRg st="4" end="4"/>
                                            </p:txEl>
                                          </p:spTgt>
                                        </p:tgtEl>
                                      </p:cBhvr>
                                    </p:animEffect>
                                    <p:anim calcmode="lin" valueType="num">
                                      <p:cBhvr>
                                        <p:cTn id="18" dur="1000" fill="hold"/>
                                        <p:tgtEl>
                                          <p:spTgt spid="7171">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717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171">
                                            <p:txEl>
                                              <p:pRg st="6" end="6"/>
                                            </p:txEl>
                                          </p:spTgt>
                                        </p:tgtEl>
                                        <p:attrNameLst>
                                          <p:attrName>style.visibility</p:attrName>
                                        </p:attrNameLst>
                                      </p:cBhvr>
                                      <p:to>
                                        <p:strVal val="visible"/>
                                      </p:to>
                                    </p:set>
                                    <p:animEffect transition="in" filter="fade">
                                      <p:cBhvr>
                                        <p:cTn id="24" dur="1000"/>
                                        <p:tgtEl>
                                          <p:spTgt spid="7171">
                                            <p:txEl>
                                              <p:pRg st="6" end="6"/>
                                            </p:txEl>
                                          </p:spTgt>
                                        </p:tgtEl>
                                      </p:cBhvr>
                                    </p:animEffect>
                                    <p:anim calcmode="lin" valueType="num">
                                      <p:cBhvr>
                                        <p:cTn id="25" dur="1000" fill="hold"/>
                                        <p:tgtEl>
                                          <p:spTgt spid="7171">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717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171">
                                            <p:txEl>
                                              <p:pRg st="8" end="8"/>
                                            </p:txEl>
                                          </p:spTgt>
                                        </p:tgtEl>
                                        <p:attrNameLst>
                                          <p:attrName>style.visibility</p:attrName>
                                        </p:attrNameLst>
                                      </p:cBhvr>
                                      <p:to>
                                        <p:strVal val="visible"/>
                                      </p:to>
                                    </p:set>
                                    <p:animEffect transition="in" filter="fade">
                                      <p:cBhvr>
                                        <p:cTn id="31" dur="1000"/>
                                        <p:tgtEl>
                                          <p:spTgt spid="7171">
                                            <p:txEl>
                                              <p:pRg st="8" end="8"/>
                                            </p:txEl>
                                          </p:spTgt>
                                        </p:tgtEl>
                                      </p:cBhvr>
                                    </p:animEffect>
                                    <p:anim calcmode="lin" valueType="num">
                                      <p:cBhvr>
                                        <p:cTn id="32" dur="1000" fill="hold"/>
                                        <p:tgtEl>
                                          <p:spTgt spid="7171">
                                            <p:txEl>
                                              <p:pRg st="8" end="8"/>
                                            </p:txEl>
                                          </p:spTgt>
                                        </p:tgtEl>
                                        <p:attrNameLst>
                                          <p:attrName>ppt_x</p:attrName>
                                        </p:attrNameLst>
                                      </p:cBhvr>
                                      <p:tavLst>
                                        <p:tav tm="0">
                                          <p:val>
                                            <p:strVal val="#ppt_x"/>
                                          </p:val>
                                        </p:tav>
                                        <p:tav tm="100000">
                                          <p:val>
                                            <p:strVal val="#ppt_x"/>
                                          </p:val>
                                        </p:tav>
                                      </p:tavLst>
                                    </p:anim>
                                    <p:anim calcmode="lin" valueType="num">
                                      <p:cBhvr>
                                        <p:cTn id="33" dur="1000" fill="hold"/>
                                        <p:tgtEl>
                                          <p:spTgt spid="7171">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7171">
                                            <p:txEl>
                                              <p:pRg st="9" end="9"/>
                                            </p:txEl>
                                          </p:spTgt>
                                        </p:tgtEl>
                                        <p:attrNameLst>
                                          <p:attrName>style.visibility</p:attrName>
                                        </p:attrNameLst>
                                      </p:cBhvr>
                                      <p:to>
                                        <p:strVal val="visible"/>
                                      </p:to>
                                    </p:set>
                                    <p:animEffect transition="in" filter="fade">
                                      <p:cBhvr>
                                        <p:cTn id="38" dur="1000"/>
                                        <p:tgtEl>
                                          <p:spTgt spid="7171">
                                            <p:txEl>
                                              <p:pRg st="9" end="9"/>
                                            </p:txEl>
                                          </p:spTgt>
                                        </p:tgtEl>
                                      </p:cBhvr>
                                    </p:animEffect>
                                    <p:anim calcmode="lin" valueType="num">
                                      <p:cBhvr>
                                        <p:cTn id="39" dur="1000" fill="hold"/>
                                        <p:tgtEl>
                                          <p:spTgt spid="7171">
                                            <p:txEl>
                                              <p:pRg st="9" end="9"/>
                                            </p:txEl>
                                          </p:spTgt>
                                        </p:tgtEl>
                                        <p:attrNameLst>
                                          <p:attrName>ppt_x</p:attrName>
                                        </p:attrNameLst>
                                      </p:cBhvr>
                                      <p:tavLst>
                                        <p:tav tm="0">
                                          <p:val>
                                            <p:strVal val="#ppt_x"/>
                                          </p:val>
                                        </p:tav>
                                        <p:tav tm="100000">
                                          <p:val>
                                            <p:strVal val="#ppt_x"/>
                                          </p:val>
                                        </p:tav>
                                      </p:tavLst>
                                    </p:anim>
                                    <p:anim calcmode="lin" valueType="num">
                                      <p:cBhvr>
                                        <p:cTn id="40" dur="1000" fill="hold"/>
                                        <p:tgtEl>
                                          <p:spTgt spid="7171">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roeneWelle">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 zone college.potx" id="{289ACBD9-B65D-4D7B-8071-B2DBE1A5FCCC}" vid="{1C56739D-5687-4AE6-9ABE-B211D9D18700}"/>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F1D3699BCA81B46AD60454B87AB9121" ma:contentTypeVersion="14" ma:contentTypeDescription="Een nieuw document maken." ma:contentTypeScope="" ma:versionID="0a34a757d3835aa962b5ea0e60445053">
  <xsd:schema xmlns:xsd="http://www.w3.org/2001/XMLSchema" xmlns:xs="http://www.w3.org/2001/XMLSchema" xmlns:p="http://schemas.microsoft.com/office/2006/metadata/properties" xmlns:ns3="88fa185b-b6f4-4426-890a-edc6532e8d4f" xmlns:ns4="521c7c86-cc27-4cef-8605-4ebb03422227" targetNamespace="http://schemas.microsoft.com/office/2006/metadata/properties" ma:root="true" ma:fieldsID="386822e88eac53b09937f43d73668aaf" ns3:_="" ns4:_="">
    <xsd:import namespace="88fa185b-b6f4-4426-890a-edc6532e8d4f"/>
    <xsd:import namespace="521c7c86-cc27-4cef-8605-4ebb0342222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fa185b-b6f4-4426-890a-edc6532e8d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21c7c86-cc27-4cef-8605-4ebb03422227"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SharingHintHash" ma:index="20"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11434F-F084-4432-98AC-FC021F046F6D}">
  <ds:schemaRefs>
    <ds:schemaRef ds:uri="http://schemas.microsoft.com/sharepoint/v3/contenttype/forms"/>
  </ds:schemaRefs>
</ds:datastoreItem>
</file>

<file path=customXml/itemProps2.xml><?xml version="1.0" encoding="utf-8"?>
<ds:datastoreItem xmlns:ds="http://schemas.openxmlformats.org/officeDocument/2006/customXml" ds:itemID="{6CCA19EB-BADE-474A-91BD-35E5F319F469}">
  <ds:schemaRefs>
    <ds:schemaRef ds:uri="http://purl.org/dc/terms/"/>
    <ds:schemaRef ds:uri="521c7c86-cc27-4cef-8605-4ebb03422227"/>
    <ds:schemaRef ds:uri="http://www.w3.org/XML/1998/namespace"/>
    <ds:schemaRef ds:uri="http://schemas.microsoft.com/office/2006/documentManagement/types"/>
    <ds:schemaRef ds:uri="http://purl.org/dc/dcmitype/"/>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88fa185b-b6f4-4426-890a-edc6532e8d4f"/>
  </ds:schemaRefs>
</ds:datastoreItem>
</file>

<file path=customXml/itemProps3.xml><?xml version="1.0" encoding="utf-8"?>
<ds:datastoreItem xmlns:ds="http://schemas.openxmlformats.org/officeDocument/2006/customXml" ds:itemID="{D692FF59-610F-42AF-BAD8-C269284BDE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fa185b-b6f4-4426-890a-edc6532e8d4f"/>
    <ds:schemaRef ds:uri="521c7c86-cc27-4cef-8605-4ebb034222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Presentatie zone college</Template>
  <TotalTime>1577</TotalTime>
  <Words>3332</Words>
  <Application>Microsoft Office PowerPoint</Application>
  <PresentationFormat>Breedbeeld</PresentationFormat>
  <Paragraphs>463</Paragraphs>
  <Slides>57</Slides>
  <Notes>51</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57</vt:i4>
      </vt:variant>
    </vt:vector>
  </HeadingPairs>
  <TitlesOfParts>
    <vt:vector size="60" baseType="lpstr">
      <vt:lpstr>Arial</vt:lpstr>
      <vt:lpstr>Calibri</vt:lpstr>
      <vt:lpstr>Kantoorthema</vt:lpstr>
      <vt:lpstr>PowerPoint-presentatie</vt:lpstr>
      <vt:lpstr>Aftrap</vt:lpstr>
      <vt:lpstr>Wat leren we in periode 1</vt:lpstr>
      <vt:lpstr>Wat doen we vandaag?</vt:lpstr>
      <vt:lpstr>PowerPoint-presentatie</vt:lpstr>
      <vt:lpstr>Functie van het blad</vt:lpstr>
      <vt:lpstr>Hoe is een blad opgebouwd?</vt:lpstr>
      <vt:lpstr>Hoe is een blad opgebouwd?</vt:lpstr>
      <vt:lpstr>Doorsnede van een blad</vt:lpstr>
      <vt:lpstr>Doorsnede van een blad</vt:lpstr>
      <vt:lpstr>Doorsnede van een blad</vt:lpstr>
      <vt:lpstr>Doorsnede van een blad</vt:lpstr>
      <vt:lpstr>Doorsnede van een blad</vt:lpstr>
      <vt:lpstr>Doorsnede van een blad</vt:lpstr>
      <vt:lpstr>Vorm van het blad</vt:lpstr>
      <vt:lpstr>Vorm van eenvoudige bladen</vt:lpstr>
      <vt:lpstr>Vorm van eenvoudige bladen</vt:lpstr>
      <vt:lpstr>Samengestelde bladeren</vt:lpstr>
      <vt:lpstr>Samengestelde bladeren</vt:lpstr>
      <vt:lpstr>Bladranden</vt:lpstr>
      <vt:lpstr>Bladranden</vt:lpstr>
      <vt:lpstr>Bladnerven</vt:lpstr>
      <vt:lpstr>Bladnerven</vt:lpstr>
      <vt:lpstr>Bladnerven</vt:lpstr>
      <vt:lpstr>Bladnerven</vt:lpstr>
      <vt:lpstr>Aanhangsels van het blad</vt:lpstr>
      <vt:lpstr>Haren</vt:lpstr>
      <vt:lpstr>Schubben</vt:lpstr>
      <vt:lpstr>Stekels</vt:lpstr>
      <vt:lpstr>Lenticellen</vt:lpstr>
      <vt:lpstr>Bladvoet</vt:lpstr>
      <vt:lpstr>Verschillende vormen bladvoet</vt:lpstr>
      <vt:lpstr>Verschillende vormen bladvoet</vt:lpstr>
      <vt:lpstr>Bladstanden</vt:lpstr>
      <vt:lpstr>Bladstanden</vt:lpstr>
      <vt:lpstr>Bladstanden</vt:lpstr>
      <vt:lpstr>Kiemblaadjes</vt:lpstr>
      <vt:lpstr>Funtie van de kiemblaadjes</vt:lpstr>
      <vt:lpstr>Kiemblaadjes soort herkenning en klassificatie</vt:lpstr>
      <vt:lpstr>Bladval</vt:lpstr>
      <vt:lpstr>Bladval</vt:lpstr>
      <vt:lpstr>Bladval</vt:lpstr>
      <vt:lpstr>Bladval</vt:lpstr>
      <vt:lpstr>Bladval, abscissielaag</vt:lpstr>
      <vt:lpstr>Bladval, abscissielaag</vt:lpstr>
      <vt:lpstr>Bladval </vt:lpstr>
      <vt:lpstr>Groenblijvende planten</vt:lpstr>
      <vt:lpstr>Groenblijvende planten</vt:lpstr>
      <vt:lpstr>Groenblijvende planten</vt:lpstr>
      <vt:lpstr>Ziektes in bladeren</vt:lpstr>
      <vt:lpstr>Ziektes in bladeren</vt:lpstr>
      <vt:lpstr>Ziektes in bladeren</vt:lpstr>
      <vt:lpstr>Ziektes in bladeren</vt:lpstr>
      <vt:lpstr>Huiswerk les 3 niveau 2-3-4</vt:lpstr>
      <vt:lpstr>Huiswerk les 3 niveau 2-3-4</vt:lpstr>
      <vt:lpstr>Huiswerk les 3 niveau 4</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Gé Verbeek</dc:creator>
  <cp:lastModifiedBy>Gé Verbeek</cp:lastModifiedBy>
  <cp:revision>53</cp:revision>
  <dcterms:created xsi:type="dcterms:W3CDTF">2020-11-10T08:38:03Z</dcterms:created>
  <dcterms:modified xsi:type="dcterms:W3CDTF">2024-10-10T13:29:58Z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0x010100CF1D3699BCA81B46AD60454B87AB9121</vt:lpwstr>
  </property>
</Properties>
</file>